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6804938" cy="20104100"/>
  <p:notesSz cx="14211300" cy="2010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1CB"/>
    <a:srgbClr val="BFF6F7"/>
    <a:srgbClr val="FDBBF4"/>
    <a:srgbClr val="66CCFF"/>
    <a:srgbClr val="0099FF"/>
    <a:srgbClr val="FA54E2"/>
    <a:srgbClr val="FE7458"/>
    <a:srgbClr val="FE937E"/>
    <a:srgbClr val="FE907A"/>
    <a:srgbClr val="FE4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23" autoAdjust="0"/>
  </p:normalViewPr>
  <p:slideViewPr>
    <p:cSldViewPr>
      <p:cViewPr varScale="1">
        <p:scale>
          <a:sx n="40" d="100"/>
          <a:sy n="40" d="100"/>
        </p:scale>
        <p:origin x="1452" y="-546"/>
      </p:cViewPr>
      <p:guideLst>
        <p:guide orient="horz" pos="2880"/>
        <p:guide pos="40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579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050213" y="0"/>
            <a:ext cx="61579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CAE75-5385-4429-88B7-9D548C4B4FE6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2513013"/>
            <a:ext cx="904557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420813" y="9675813"/>
            <a:ext cx="11369675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579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050213" y="19096038"/>
            <a:ext cx="61579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0B3B1-0F40-4267-8976-1DB560CDB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82863" y="2513013"/>
            <a:ext cx="9045575" cy="6784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0B3B1-0F40-4267-8976-1DB560CDBE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4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1268" y="6232271"/>
            <a:ext cx="22794379" cy="99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22537" y="11258297"/>
            <a:ext cx="187718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4363" y="612554"/>
            <a:ext cx="4527376" cy="1872179"/>
          </a:xfrm>
        </p:spPr>
        <p:txBody>
          <a:bodyPr lIns="0" tIns="0" rIns="0" bIns="0"/>
          <a:lstStyle>
            <a:lvl1pPr>
              <a:defRPr sz="12166" b="0" i="0">
                <a:solidFill>
                  <a:srgbClr val="FE4F2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4363" y="612554"/>
            <a:ext cx="4527376" cy="1872179"/>
          </a:xfrm>
        </p:spPr>
        <p:txBody>
          <a:bodyPr lIns="0" tIns="0" rIns="0" bIns="0"/>
          <a:lstStyle>
            <a:lvl1pPr>
              <a:defRPr sz="12166" b="0" i="0">
                <a:solidFill>
                  <a:srgbClr val="FE4F2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0845" y="4623944"/>
            <a:ext cx="116653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810710" y="4623944"/>
            <a:ext cx="116653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4363" y="612554"/>
            <a:ext cx="4527376" cy="1872179"/>
          </a:xfrm>
        </p:spPr>
        <p:txBody>
          <a:bodyPr lIns="0" tIns="0" rIns="0" bIns="0"/>
          <a:lstStyle>
            <a:lvl1pPr>
              <a:defRPr sz="12166" b="0" i="0">
                <a:solidFill>
                  <a:srgbClr val="FE4F2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26806136" cy="20104100"/>
          </a:xfrm>
          <a:custGeom>
            <a:avLst/>
            <a:gdLst/>
            <a:ahLst/>
            <a:cxnLst/>
            <a:rect l="l" t="t" r="r" b="b"/>
            <a:pathLst>
              <a:path w="14211935" h="20104100">
                <a:moveTo>
                  <a:pt x="14211673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4211673" y="0"/>
                </a:lnTo>
                <a:lnTo>
                  <a:pt x="14211673" y="20104099"/>
                </a:lnTo>
                <a:close/>
              </a:path>
            </a:pathLst>
          </a:custGeom>
          <a:solidFill>
            <a:srgbClr val="F9F2E4"/>
          </a:solidFill>
        </p:spPr>
        <p:txBody>
          <a:bodyPr wrap="square" lIns="0" tIns="0" rIns="0" bIns="0" rtlCol="0"/>
          <a:lstStyle/>
          <a:p>
            <a:endParaRPr sz="3395"/>
          </a:p>
        </p:txBody>
      </p:sp>
      <p:sp>
        <p:nvSpPr>
          <p:cNvPr id="17" name="bg object 17"/>
          <p:cNvSpPr/>
          <p:nvPr/>
        </p:nvSpPr>
        <p:spPr>
          <a:xfrm>
            <a:off x="7222948" y="6890274"/>
            <a:ext cx="16915377" cy="11798935"/>
          </a:xfrm>
          <a:custGeom>
            <a:avLst/>
            <a:gdLst/>
            <a:ahLst/>
            <a:cxnLst/>
            <a:rect l="l" t="t" r="r" b="b"/>
            <a:pathLst>
              <a:path w="8968105" h="11798935">
                <a:moveTo>
                  <a:pt x="8967768" y="11798752"/>
                </a:moveTo>
                <a:lnTo>
                  <a:pt x="0" y="11798752"/>
                </a:lnTo>
                <a:lnTo>
                  <a:pt x="0" y="0"/>
                </a:lnTo>
                <a:lnTo>
                  <a:pt x="8967768" y="0"/>
                </a:lnTo>
                <a:lnTo>
                  <a:pt x="8967768" y="11798752"/>
                </a:lnTo>
                <a:close/>
              </a:path>
            </a:pathLst>
          </a:custGeom>
          <a:solidFill>
            <a:srgbClr val="FE4F2D"/>
          </a:solidFill>
        </p:spPr>
        <p:txBody>
          <a:bodyPr wrap="square" lIns="0" tIns="0" rIns="0" bIns="0" rtlCol="0"/>
          <a:lstStyle/>
          <a:p>
            <a:endParaRPr sz="3395"/>
          </a:p>
        </p:txBody>
      </p:sp>
      <p:sp>
        <p:nvSpPr>
          <p:cNvPr id="18" name="bg object 18"/>
          <p:cNvSpPr/>
          <p:nvPr/>
        </p:nvSpPr>
        <p:spPr>
          <a:xfrm>
            <a:off x="25337363" y="10393561"/>
            <a:ext cx="0" cy="8945880"/>
          </a:xfrm>
          <a:custGeom>
            <a:avLst/>
            <a:gdLst/>
            <a:ahLst/>
            <a:cxnLst/>
            <a:rect l="l" t="t" r="r" b="b"/>
            <a:pathLst>
              <a:path h="8945880">
                <a:moveTo>
                  <a:pt x="0" y="8945397"/>
                </a:moveTo>
                <a:lnTo>
                  <a:pt x="0" y="0"/>
                </a:lnTo>
              </a:path>
            </a:pathLst>
          </a:custGeom>
          <a:ln w="26887">
            <a:solidFill>
              <a:srgbClr val="FE4F2D"/>
            </a:solidFill>
          </a:ln>
        </p:spPr>
        <p:txBody>
          <a:bodyPr wrap="square" lIns="0" tIns="0" rIns="0" bIns="0" rtlCol="0"/>
          <a:lstStyle/>
          <a:p>
            <a:endParaRPr sz="3395"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35973" y="19332241"/>
            <a:ext cx="202784" cy="10754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35973" y="10292740"/>
            <a:ext cx="202784" cy="10754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41834" y="6681251"/>
            <a:ext cx="20125330" cy="1199584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75906" y="7281258"/>
            <a:ext cx="1331863" cy="694690"/>
          </a:xfrm>
          <a:custGeom>
            <a:avLst/>
            <a:gdLst/>
            <a:ahLst/>
            <a:cxnLst/>
            <a:rect l="l" t="t" r="r" b="b"/>
            <a:pathLst>
              <a:path w="706120" h="694690">
                <a:moveTo>
                  <a:pt x="136154" y="655320"/>
                </a:moveTo>
                <a:lnTo>
                  <a:pt x="81795" y="635000"/>
                </a:lnTo>
                <a:lnTo>
                  <a:pt x="45183" y="580390"/>
                </a:lnTo>
                <a:lnTo>
                  <a:pt x="38171" y="548640"/>
                </a:lnTo>
                <a:lnTo>
                  <a:pt x="40461" y="516890"/>
                </a:lnTo>
                <a:lnTo>
                  <a:pt x="61106" y="471170"/>
                </a:lnTo>
                <a:lnTo>
                  <a:pt x="87271" y="430530"/>
                </a:lnTo>
                <a:lnTo>
                  <a:pt x="47002" y="396240"/>
                </a:lnTo>
                <a:lnTo>
                  <a:pt x="19151" y="360680"/>
                </a:lnTo>
                <a:lnTo>
                  <a:pt x="3542" y="323850"/>
                </a:lnTo>
                <a:lnTo>
                  <a:pt x="0" y="283210"/>
                </a:lnTo>
                <a:lnTo>
                  <a:pt x="8348" y="241300"/>
                </a:lnTo>
                <a:lnTo>
                  <a:pt x="26416" y="205740"/>
                </a:lnTo>
                <a:lnTo>
                  <a:pt x="55190" y="180340"/>
                </a:lnTo>
                <a:lnTo>
                  <a:pt x="96978" y="165100"/>
                </a:lnTo>
                <a:lnTo>
                  <a:pt x="154088" y="158750"/>
                </a:lnTo>
                <a:lnTo>
                  <a:pt x="153917" y="129540"/>
                </a:lnTo>
                <a:lnTo>
                  <a:pt x="163873" y="76200"/>
                </a:lnTo>
                <a:lnTo>
                  <a:pt x="186003" y="39370"/>
                </a:lnTo>
                <a:lnTo>
                  <a:pt x="217778" y="12700"/>
                </a:lnTo>
                <a:lnTo>
                  <a:pt x="256428" y="0"/>
                </a:lnTo>
                <a:lnTo>
                  <a:pt x="299181" y="0"/>
                </a:lnTo>
                <a:lnTo>
                  <a:pt x="343265" y="15240"/>
                </a:lnTo>
                <a:lnTo>
                  <a:pt x="360449" y="25400"/>
                </a:lnTo>
                <a:lnTo>
                  <a:pt x="393373" y="50800"/>
                </a:lnTo>
                <a:lnTo>
                  <a:pt x="401850" y="57150"/>
                </a:lnTo>
                <a:lnTo>
                  <a:pt x="270442" y="57150"/>
                </a:lnTo>
                <a:lnTo>
                  <a:pt x="249485" y="62230"/>
                </a:lnTo>
                <a:lnTo>
                  <a:pt x="229030" y="73660"/>
                </a:lnTo>
                <a:lnTo>
                  <a:pt x="217937" y="83820"/>
                </a:lnTo>
                <a:lnTo>
                  <a:pt x="210368" y="96520"/>
                </a:lnTo>
                <a:lnTo>
                  <a:pt x="207576" y="110490"/>
                </a:lnTo>
                <a:lnTo>
                  <a:pt x="210816" y="123190"/>
                </a:lnTo>
                <a:lnTo>
                  <a:pt x="225931" y="154940"/>
                </a:lnTo>
                <a:lnTo>
                  <a:pt x="241629" y="185420"/>
                </a:lnTo>
                <a:lnTo>
                  <a:pt x="261461" y="214630"/>
                </a:lnTo>
                <a:lnTo>
                  <a:pt x="267254" y="219710"/>
                </a:lnTo>
                <a:lnTo>
                  <a:pt x="107549" y="219710"/>
                </a:lnTo>
                <a:lnTo>
                  <a:pt x="68706" y="243840"/>
                </a:lnTo>
                <a:lnTo>
                  <a:pt x="49289" y="307340"/>
                </a:lnTo>
                <a:lnTo>
                  <a:pt x="56718" y="332740"/>
                </a:lnTo>
                <a:lnTo>
                  <a:pt x="75139" y="350520"/>
                </a:lnTo>
                <a:lnTo>
                  <a:pt x="104186" y="360680"/>
                </a:lnTo>
                <a:lnTo>
                  <a:pt x="132669" y="364490"/>
                </a:lnTo>
                <a:lnTo>
                  <a:pt x="161572" y="365760"/>
                </a:lnTo>
                <a:lnTo>
                  <a:pt x="278950" y="365760"/>
                </a:lnTo>
                <a:lnTo>
                  <a:pt x="281380" y="382270"/>
                </a:lnTo>
                <a:lnTo>
                  <a:pt x="292409" y="407670"/>
                </a:lnTo>
                <a:lnTo>
                  <a:pt x="305698" y="421640"/>
                </a:lnTo>
                <a:lnTo>
                  <a:pt x="234614" y="421640"/>
                </a:lnTo>
                <a:lnTo>
                  <a:pt x="170955" y="444500"/>
                </a:lnTo>
                <a:lnTo>
                  <a:pt x="118023" y="483870"/>
                </a:lnTo>
                <a:lnTo>
                  <a:pt x="92925" y="521970"/>
                </a:lnTo>
                <a:lnTo>
                  <a:pt x="88336" y="543560"/>
                </a:lnTo>
                <a:lnTo>
                  <a:pt x="90845" y="566420"/>
                </a:lnTo>
                <a:lnTo>
                  <a:pt x="142037" y="598170"/>
                </a:lnTo>
                <a:lnTo>
                  <a:pt x="321919" y="598170"/>
                </a:lnTo>
                <a:lnTo>
                  <a:pt x="326845" y="612140"/>
                </a:lnTo>
                <a:lnTo>
                  <a:pt x="332780" y="622300"/>
                </a:lnTo>
                <a:lnTo>
                  <a:pt x="269376" y="622300"/>
                </a:lnTo>
                <a:lnTo>
                  <a:pt x="168654" y="650240"/>
                </a:lnTo>
                <a:lnTo>
                  <a:pt x="136154" y="655320"/>
                </a:lnTo>
                <a:close/>
              </a:path>
              <a:path w="706120" h="694690">
                <a:moveTo>
                  <a:pt x="601682" y="63500"/>
                </a:moveTo>
                <a:lnTo>
                  <a:pt x="410328" y="63500"/>
                </a:lnTo>
                <a:lnTo>
                  <a:pt x="418277" y="59690"/>
                </a:lnTo>
                <a:lnTo>
                  <a:pt x="425993" y="55880"/>
                </a:lnTo>
                <a:lnTo>
                  <a:pt x="433249" y="52070"/>
                </a:lnTo>
                <a:lnTo>
                  <a:pt x="468510" y="31750"/>
                </a:lnTo>
                <a:lnTo>
                  <a:pt x="498089" y="26670"/>
                </a:lnTo>
                <a:lnTo>
                  <a:pt x="527968" y="30480"/>
                </a:lnTo>
                <a:lnTo>
                  <a:pt x="557560" y="39370"/>
                </a:lnTo>
                <a:lnTo>
                  <a:pt x="587369" y="53340"/>
                </a:lnTo>
                <a:lnTo>
                  <a:pt x="601682" y="63500"/>
                </a:lnTo>
                <a:close/>
              </a:path>
              <a:path w="706120" h="694690">
                <a:moveTo>
                  <a:pt x="400079" y="238760"/>
                </a:moveTo>
                <a:lnTo>
                  <a:pt x="288976" y="238760"/>
                </a:lnTo>
                <a:lnTo>
                  <a:pt x="336038" y="226060"/>
                </a:lnTo>
                <a:lnTo>
                  <a:pt x="345220" y="177800"/>
                </a:lnTo>
                <a:lnTo>
                  <a:pt x="348941" y="154940"/>
                </a:lnTo>
                <a:lnTo>
                  <a:pt x="350949" y="133350"/>
                </a:lnTo>
                <a:lnTo>
                  <a:pt x="349962" y="113030"/>
                </a:lnTo>
                <a:lnTo>
                  <a:pt x="333082" y="77470"/>
                </a:lnTo>
                <a:lnTo>
                  <a:pt x="292044" y="58420"/>
                </a:lnTo>
                <a:lnTo>
                  <a:pt x="270442" y="57150"/>
                </a:lnTo>
                <a:lnTo>
                  <a:pt x="401850" y="57150"/>
                </a:lnTo>
                <a:lnTo>
                  <a:pt x="410328" y="63500"/>
                </a:lnTo>
                <a:lnTo>
                  <a:pt x="601682" y="63500"/>
                </a:lnTo>
                <a:lnTo>
                  <a:pt x="614205" y="72390"/>
                </a:lnTo>
                <a:lnTo>
                  <a:pt x="629979" y="87630"/>
                </a:lnTo>
                <a:lnTo>
                  <a:pt x="503154" y="87630"/>
                </a:lnTo>
                <a:lnTo>
                  <a:pt x="473676" y="95250"/>
                </a:lnTo>
                <a:lnTo>
                  <a:pt x="423503" y="139700"/>
                </a:lnTo>
                <a:lnTo>
                  <a:pt x="406451" y="186690"/>
                </a:lnTo>
                <a:lnTo>
                  <a:pt x="402123" y="222250"/>
                </a:lnTo>
                <a:lnTo>
                  <a:pt x="400079" y="238760"/>
                </a:lnTo>
                <a:close/>
              </a:path>
              <a:path w="706120" h="694690">
                <a:moveTo>
                  <a:pt x="590421" y="293370"/>
                </a:moveTo>
                <a:lnTo>
                  <a:pt x="465569" y="293370"/>
                </a:lnTo>
                <a:lnTo>
                  <a:pt x="486326" y="281940"/>
                </a:lnTo>
                <a:lnTo>
                  <a:pt x="506776" y="271780"/>
                </a:lnTo>
                <a:lnTo>
                  <a:pt x="526797" y="260350"/>
                </a:lnTo>
                <a:lnTo>
                  <a:pt x="561632" y="238760"/>
                </a:lnTo>
                <a:lnTo>
                  <a:pt x="604789" y="203200"/>
                </a:lnTo>
                <a:lnTo>
                  <a:pt x="617922" y="179070"/>
                </a:lnTo>
                <a:lnTo>
                  <a:pt x="617071" y="165100"/>
                </a:lnTo>
                <a:lnTo>
                  <a:pt x="591562" y="121920"/>
                </a:lnTo>
                <a:lnTo>
                  <a:pt x="536833" y="91440"/>
                </a:lnTo>
                <a:lnTo>
                  <a:pt x="503154" y="87630"/>
                </a:lnTo>
                <a:lnTo>
                  <a:pt x="629979" y="87630"/>
                </a:lnTo>
                <a:lnTo>
                  <a:pt x="637867" y="95250"/>
                </a:lnTo>
                <a:lnTo>
                  <a:pt x="658154" y="121920"/>
                </a:lnTo>
                <a:lnTo>
                  <a:pt x="670502" y="147320"/>
                </a:lnTo>
                <a:lnTo>
                  <a:pt x="674401" y="172720"/>
                </a:lnTo>
                <a:lnTo>
                  <a:pt x="669496" y="198120"/>
                </a:lnTo>
                <a:lnTo>
                  <a:pt x="655431" y="222250"/>
                </a:lnTo>
                <a:lnTo>
                  <a:pt x="638368" y="242570"/>
                </a:lnTo>
                <a:lnTo>
                  <a:pt x="620154" y="262890"/>
                </a:lnTo>
                <a:lnTo>
                  <a:pt x="600980" y="281940"/>
                </a:lnTo>
                <a:lnTo>
                  <a:pt x="590421" y="293370"/>
                </a:lnTo>
                <a:close/>
              </a:path>
              <a:path w="706120" h="694690">
                <a:moveTo>
                  <a:pt x="278950" y="365760"/>
                </a:moveTo>
                <a:lnTo>
                  <a:pt x="161572" y="365760"/>
                </a:lnTo>
                <a:lnTo>
                  <a:pt x="191332" y="361950"/>
                </a:lnTo>
                <a:lnTo>
                  <a:pt x="222387" y="355600"/>
                </a:lnTo>
                <a:lnTo>
                  <a:pt x="225860" y="340360"/>
                </a:lnTo>
                <a:lnTo>
                  <a:pt x="229817" y="323850"/>
                </a:lnTo>
                <a:lnTo>
                  <a:pt x="232352" y="308610"/>
                </a:lnTo>
                <a:lnTo>
                  <a:pt x="210616" y="260350"/>
                </a:lnTo>
                <a:lnTo>
                  <a:pt x="174852" y="238760"/>
                </a:lnTo>
                <a:lnTo>
                  <a:pt x="120290" y="220980"/>
                </a:lnTo>
                <a:lnTo>
                  <a:pt x="107549" y="219710"/>
                </a:lnTo>
                <a:lnTo>
                  <a:pt x="267254" y="219710"/>
                </a:lnTo>
                <a:lnTo>
                  <a:pt x="288976" y="238760"/>
                </a:lnTo>
                <a:lnTo>
                  <a:pt x="400079" y="238760"/>
                </a:lnTo>
                <a:lnTo>
                  <a:pt x="399765" y="241300"/>
                </a:lnTo>
                <a:lnTo>
                  <a:pt x="415335" y="259080"/>
                </a:lnTo>
                <a:lnTo>
                  <a:pt x="429702" y="274320"/>
                </a:lnTo>
                <a:lnTo>
                  <a:pt x="445551" y="287020"/>
                </a:lnTo>
                <a:lnTo>
                  <a:pt x="457562" y="290830"/>
                </a:lnTo>
                <a:lnTo>
                  <a:pt x="324994" y="290830"/>
                </a:lnTo>
                <a:lnTo>
                  <a:pt x="306784" y="297180"/>
                </a:lnTo>
                <a:lnTo>
                  <a:pt x="291623" y="311150"/>
                </a:lnTo>
                <a:lnTo>
                  <a:pt x="281108" y="330200"/>
                </a:lnTo>
                <a:lnTo>
                  <a:pt x="277268" y="354330"/>
                </a:lnTo>
                <a:lnTo>
                  <a:pt x="278950" y="365760"/>
                </a:lnTo>
                <a:close/>
              </a:path>
              <a:path w="706120" h="694690">
                <a:moveTo>
                  <a:pt x="475163" y="436880"/>
                </a:moveTo>
                <a:lnTo>
                  <a:pt x="348259" y="436880"/>
                </a:lnTo>
                <a:lnTo>
                  <a:pt x="362882" y="433070"/>
                </a:lnTo>
                <a:lnTo>
                  <a:pt x="384827" y="417830"/>
                </a:lnTo>
                <a:lnTo>
                  <a:pt x="398433" y="400050"/>
                </a:lnTo>
                <a:lnTo>
                  <a:pt x="405409" y="377190"/>
                </a:lnTo>
                <a:lnTo>
                  <a:pt x="407466" y="353060"/>
                </a:lnTo>
                <a:lnTo>
                  <a:pt x="403305" y="330200"/>
                </a:lnTo>
                <a:lnTo>
                  <a:pt x="390987" y="312420"/>
                </a:lnTo>
                <a:lnTo>
                  <a:pt x="371206" y="298450"/>
                </a:lnTo>
                <a:lnTo>
                  <a:pt x="344657" y="290830"/>
                </a:lnTo>
                <a:lnTo>
                  <a:pt x="457562" y="290830"/>
                </a:lnTo>
                <a:lnTo>
                  <a:pt x="465569" y="293370"/>
                </a:lnTo>
                <a:lnTo>
                  <a:pt x="590421" y="293370"/>
                </a:lnTo>
                <a:lnTo>
                  <a:pt x="581035" y="303530"/>
                </a:lnTo>
                <a:lnTo>
                  <a:pt x="624745" y="326390"/>
                </a:lnTo>
                <a:lnTo>
                  <a:pt x="634008" y="331470"/>
                </a:lnTo>
                <a:lnTo>
                  <a:pt x="643335" y="335280"/>
                </a:lnTo>
                <a:lnTo>
                  <a:pt x="652476" y="340360"/>
                </a:lnTo>
                <a:lnTo>
                  <a:pt x="661178" y="346710"/>
                </a:lnTo>
                <a:lnTo>
                  <a:pt x="662810" y="347980"/>
                </a:lnTo>
                <a:lnTo>
                  <a:pt x="519086" y="347980"/>
                </a:lnTo>
                <a:lnTo>
                  <a:pt x="480865" y="359410"/>
                </a:lnTo>
                <a:lnTo>
                  <a:pt x="457763" y="424180"/>
                </a:lnTo>
                <a:lnTo>
                  <a:pt x="475163" y="436880"/>
                </a:lnTo>
                <a:close/>
              </a:path>
              <a:path w="706120" h="694690">
                <a:moveTo>
                  <a:pt x="687368" y="473710"/>
                </a:moveTo>
                <a:lnTo>
                  <a:pt x="580539" y="473710"/>
                </a:lnTo>
                <a:lnTo>
                  <a:pt x="618080" y="459740"/>
                </a:lnTo>
                <a:lnTo>
                  <a:pt x="628160" y="452120"/>
                </a:lnTo>
                <a:lnTo>
                  <a:pt x="636729" y="440690"/>
                </a:lnTo>
                <a:lnTo>
                  <a:pt x="643567" y="427990"/>
                </a:lnTo>
                <a:lnTo>
                  <a:pt x="648454" y="414020"/>
                </a:lnTo>
                <a:lnTo>
                  <a:pt x="648900" y="402590"/>
                </a:lnTo>
                <a:lnTo>
                  <a:pt x="643655" y="391160"/>
                </a:lnTo>
                <a:lnTo>
                  <a:pt x="589930" y="360680"/>
                </a:lnTo>
                <a:lnTo>
                  <a:pt x="519086" y="347980"/>
                </a:lnTo>
                <a:lnTo>
                  <a:pt x="662810" y="347980"/>
                </a:lnTo>
                <a:lnTo>
                  <a:pt x="680769" y="361950"/>
                </a:lnTo>
                <a:lnTo>
                  <a:pt x="695648" y="381000"/>
                </a:lnTo>
                <a:lnTo>
                  <a:pt x="704376" y="403860"/>
                </a:lnTo>
                <a:lnTo>
                  <a:pt x="705517" y="429260"/>
                </a:lnTo>
                <a:lnTo>
                  <a:pt x="698323" y="455930"/>
                </a:lnTo>
                <a:lnTo>
                  <a:pt x="687368" y="473710"/>
                </a:lnTo>
                <a:close/>
              </a:path>
              <a:path w="706120" h="694690">
                <a:moveTo>
                  <a:pt x="321919" y="598170"/>
                </a:moveTo>
                <a:lnTo>
                  <a:pt x="142037" y="598170"/>
                </a:lnTo>
                <a:lnTo>
                  <a:pt x="178020" y="594360"/>
                </a:lnTo>
                <a:lnTo>
                  <a:pt x="211176" y="579120"/>
                </a:lnTo>
                <a:lnTo>
                  <a:pt x="243851" y="542290"/>
                </a:lnTo>
                <a:lnTo>
                  <a:pt x="264376" y="496570"/>
                </a:lnTo>
                <a:lnTo>
                  <a:pt x="269943" y="474980"/>
                </a:lnTo>
                <a:lnTo>
                  <a:pt x="266555" y="455930"/>
                </a:lnTo>
                <a:lnTo>
                  <a:pt x="254637" y="438150"/>
                </a:lnTo>
                <a:lnTo>
                  <a:pt x="234614" y="421640"/>
                </a:lnTo>
                <a:lnTo>
                  <a:pt x="305698" y="421640"/>
                </a:lnTo>
                <a:lnTo>
                  <a:pt x="309322" y="425450"/>
                </a:lnTo>
                <a:lnTo>
                  <a:pt x="321574" y="433070"/>
                </a:lnTo>
                <a:lnTo>
                  <a:pt x="334521" y="436880"/>
                </a:lnTo>
                <a:lnTo>
                  <a:pt x="475163" y="436880"/>
                </a:lnTo>
                <a:lnTo>
                  <a:pt x="499523" y="454660"/>
                </a:lnTo>
                <a:lnTo>
                  <a:pt x="540734" y="471170"/>
                </a:lnTo>
                <a:lnTo>
                  <a:pt x="580539" y="473710"/>
                </a:lnTo>
                <a:lnTo>
                  <a:pt x="687368" y="473710"/>
                </a:lnTo>
                <a:lnTo>
                  <a:pt x="684238" y="478790"/>
                </a:lnTo>
                <a:lnTo>
                  <a:pt x="681186" y="481330"/>
                </a:lnTo>
                <a:lnTo>
                  <a:pt x="386878" y="481330"/>
                </a:lnTo>
                <a:lnTo>
                  <a:pt x="366367" y="486410"/>
                </a:lnTo>
                <a:lnTo>
                  <a:pt x="356776" y="488950"/>
                </a:lnTo>
                <a:lnTo>
                  <a:pt x="347612" y="492760"/>
                </a:lnTo>
                <a:lnTo>
                  <a:pt x="331817" y="497840"/>
                </a:lnTo>
                <a:lnTo>
                  <a:pt x="317061" y="527050"/>
                </a:lnTo>
                <a:lnTo>
                  <a:pt x="312925" y="556260"/>
                </a:lnTo>
                <a:lnTo>
                  <a:pt x="316992" y="584200"/>
                </a:lnTo>
                <a:lnTo>
                  <a:pt x="321919" y="598170"/>
                </a:lnTo>
                <a:close/>
              </a:path>
              <a:path w="706120" h="694690">
                <a:moveTo>
                  <a:pt x="496123" y="645160"/>
                </a:moveTo>
                <a:lnTo>
                  <a:pt x="394348" y="645160"/>
                </a:lnTo>
                <a:lnTo>
                  <a:pt x="416388" y="640080"/>
                </a:lnTo>
                <a:lnTo>
                  <a:pt x="435591" y="629920"/>
                </a:lnTo>
                <a:lnTo>
                  <a:pt x="450385" y="612140"/>
                </a:lnTo>
                <a:lnTo>
                  <a:pt x="460520" y="584200"/>
                </a:lnTo>
                <a:lnTo>
                  <a:pt x="461800" y="556260"/>
                </a:lnTo>
                <a:lnTo>
                  <a:pt x="454856" y="529590"/>
                </a:lnTo>
                <a:lnTo>
                  <a:pt x="440323" y="502920"/>
                </a:lnTo>
                <a:lnTo>
                  <a:pt x="424420" y="487680"/>
                </a:lnTo>
                <a:lnTo>
                  <a:pt x="406417" y="481330"/>
                </a:lnTo>
                <a:lnTo>
                  <a:pt x="681186" y="481330"/>
                </a:lnTo>
                <a:lnTo>
                  <a:pt x="639941" y="508000"/>
                </a:lnTo>
                <a:lnTo>
                  <a:pt x="569102" y="518160"/>
                </a:lnTo>
                <a:lnTo>
                  <a:pt x="524018" y="518160"/>
                </a:lnTo>
                <a:lnTo>
                  <a:pt x="520834" y="558800"/>
                </a:lnTo>
                <a:lnTo>
                  <a:pt x="519228" y="577850"/>
                </a:lnTo>
                <a:lnTo>
                  <a:pt x="517169" y="595630"/>
                </a:lnTo>
                <a:lnTo>
                  <a:pt x="502130" y="638810"/>
                </a:lnTo>
                <a:lnTo>
                  <a:pt x="496123" y="645160"/>
                </a:lnTo>
                <a:close/>
              </a:path>
              <a:path w="706120" h="694690">
                <a:moveTo>
                  <a:pt x="394947" y="694690"/>
                </a:moveTo>
                <a:lnTo>
                  <a:pt x="355768" y="689610"/>
                </a:lnTo>
                <a:lnTo>
                  <a:pt x="323482" y="671830"/>
                </a:lnTo>
                <a:lnTo>
                  <a:pt x="309772" y="660400"/>
                </a:lnTo>
                <a:lnTo>
                  <a:pt x="269376" y="622300"/>
                </a:lnTo>
                <a:lnTo>
                  <a:pt x="332780" y="622300"/>
                </a:lnTo>
                <a:lnTo>
                  <a:pt x="334264" y="624840"/>
                </a:lnTo>
                <a:lnTo>
                  <a:pt x="344236" y="635000"/>
                </a:lnTo>
                <a:lnTo>
                  <a:pt x="356563" y="641350"/>
                </a:lnTo>
                <a:lnTo>
                  <a:pt x="371045" y="645160"/>
                </a:lnTo>
                <a:lnTo>
                  <a:pt x="496123" y="645160"/>
                </a:lnTo>
                <a:lnTo>
                  <a:pt x="473299" y="669290"/>
                </a:lnTo>
                <a:lnTo>
                  <a:pt x="435848" y="688340"/>
                </a:lnTo>
                <a:lnTo>
                  <a:pt x="394947" y="694690"/>
                </a:lnTo>
                <a:close/>
              </a:path>
            </a:pathLst>
          </a:custGeom>
          <a:solidFill>
            <a:srgbClr val="F9F2E4"/>
          </a:solidFill>
        </p:spPr>
        <p:txBody>
          <a:bodyPr wrap="square" lIns="0" tIns="0" rIns="0" bIns="0" rtlCol="0"/>
          <a:lstStyle/>
          <a:p>
            <a:endParaRPr sz="33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4363" y="612554"/>
            <a:ext cx="4527376" cy="1009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0" i="0">
                <a:solidFill>
                  <a:srgbClr val="FE4F2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0846" y="4623944"/>
            <a:ext cx="241352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17751" y="18696815"/>
            <a:ext cx="858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40846" y="18696815"/>
            <a:ext cx="61678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08180" y="18696815"/>
            <a:ext cx="61678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62371">
        <a:defRPr>
          <a:latin typeface="+mn-lt"/>
          <a:ea typeface="+mn-ea"/>
          <a:cs typeface="+mn-cs"/>
        </a:defRPr>
      </a:lvl2pPr>
      <a:lvl3pPr marL="1724741">
        <a:defRPr>
          <a:latin typeface="+mn-lt"/>
          <a:ea typeface="+mn-ea"/>
          <a:cs typeface="+mn-cs"/>
        </a:defRPr>
      </a:lvl3pPr>
      <a:lvl4pPr marL="2587112">
        <a:defRPr>
          <a:latin typeface="+mn-lt"/>
          <a:ea typeface="+mn-ea"/>
          <a:cs typeface="+mn-cs"/>
        </a:defRPr>
      </a:lvl4pPr>
      <a:lvl5pPr marL="3449483">
        <a:defRPr>
          <a:latin typeface="+mn-lt"/>
          <a:ea typeface="+mn-ea"/>
          <a:cs typeface="+mn-cs"/>
        </a:defRPr>
      </a:lvl5pPr>
      <a:lvl6pPr marL="4311853">
        <a:defRPr>
          <a:latin typeface="+mn-lt"/>
          <a:ea typeface="+mn-ea"/>
          <a:cs typeface="+mn-cs"/>
        </a:defRPr>
      </a:lvl6pPr>
      <a:lvl7pPr marL="5174224">
        <a:defRPr>
          <a:latin typeface="+mn-lt"/>
          <a:ea typeface="+mn-ea"/>
          <a:cs typeface="+mn-cs"/>
        </a:defRPr>
      </a:lvl7pPr>
      <a:lvl8pPr marL="6036594">
        <a:defRPr>
          <a:latin typeface="+mn-lt"/>
          <a:ea typeface="+mn-ea"/>
          <a:cs typeface="+mn-cs"/>
        </a:defRPr>
      </a:lvl8pPr>
      <a:lvl9pPr marL="689896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62371">
        <a:defRPr>
          <a:latin typeface="+mn-lt"/>
          <a:ea typeface="+mn-ea"/>
          <a:cs typeface="+mn-cs"/>
        </a:defRPr>
      </a:lvl2pPr>
      <a:lvl3pPr marL="1724741">
        <a:defRPr>
          <a:latin typeface="+mn-lt"/>
          <a:ea typeface="+mn-ea"/>
          <a:cs typeface="+mn-cs"/>
        </a:defRPr>
      </a:lvl3pPr>
      <a:lvl4pPr marL="2587112">
        <a:defRPr>
          <a:latin typeface="+mn-lt"/>
          <a:ea typeface="+mn-ea"/>
          <a:cs typeface="+mn-cs"/>
        </a:defRPr>
      </a:lvl4pPr>
      <a:lvl5pPr marL="3449483">
        <a:defRPr>
          <a:latin typeface="+mn-lt"/>
          <a:ea typeface="+mn-ea"/>
          <a:cs typeface="+mn-cs"/>
        </a:defRPr>
      </a:lvl5pPr>
      <a:lvl6pPr marL="4311853">
        <a:defRPr>
          <a:latin typeface="+mn-lt"/>
          <a:ea typeface="+mn-ea"/>
          <a:cs typeface="+mn-cs"/>
        </a:defRPr>
      </a:lvl6pPr>
      <a:lvl7pPr marL="5174224">
        <a:defRPr>
          <a:latin typeface="+mn-lt"/>
          <a:ea typeface="+mn-ea"/>
          <a:cs typeface="+mn-cs"/>
        </a:defRPr>
      </a:lvl7pPr>
      <a:lvl8pPr marL="6036594">
        <a:defRPr>
          <a:latin typeface="+mn-lt"/>
          <a:ea typeface="+mn-ea"/>
          <a:cs typeface="+mn-cs"/>
        </a:defRPr>
      </a:lvl8pPr>
      <a:lvl9pPr marL="689896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96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8088" y="7365602"/>
            <a:ext cx="1596559" cy="539405"/>
          </a:xfrm>
          <a:prstGeom prst="rect">
            <a:avLst/>
          </a:prstGeom>
        </p:spPr>
        <p:txBody>
          <a:bodyPr vert="horz" wrap="square" lIns="0" tIns="31141" rIns="0" bIns="0" rtlCol="0">
            <a:spAutoFit/>
          </a:bodyPr>
          <a:lstStyle/>
          <a:p>
            <a:pPr marL="23955">
              <a:spcBef>
                <a:spcPts val="245"/>
              </a:spcBef>
            </a:pPr>
            <a:r>
              <a:rPr sz="3301" b="1" spc="132" dirty="0">
                <a:solidFill>
                  <a:srgbClr val="F9F2E4"/>
                </a:solidFill>
                <a:latin typeface="Tahoma"/>
                <a:cs typeface="Tahoma"/>
              </a:rPr>
              <a:t>K</a:t>
            </a:r>
            <a:r>
              <a:rPr sz="3301" b="1" spc="123" dirty="0">
                <a:solidFill>
                  <a:srgbClr val="F9F2E4"/>
                </a:solidFill>
                <a:latin typeface="Tahoma"/>
                <a:cs typeface="Tahoma"/>
              </a:rPr>
              <a:t> </a:t>
            </a:r>
            <a:r>
              <a:rPr sz="3301" b="1" spc="-500" dirty="0">
                <a:solidFill>
                  <a:srgbClr val="F9F2E4"/>
                </a:solidFill>
                <a:latin typeface="Tahoma"/>
                <a:cs typeface="Tahoma"/>
              </a:rPr>
              <a:t>I</a:t>
            </a:r>
            <a:r>
              <a:rPr sz="3301" b="1" spc="123" dirty="0">
                <a:solidFill>
                  <a:srgbClr val="F9F2E4"/>
                </a:solidFill>
                <a:latin typeface="Tahoma"/>
                <a:cs typeface="Tahoma"/>
              </a:rPr>
              <a:t> </a:t>
            </a:r>
            <a:r>
              <a:rPr sz="3301" b="1" spc="38" dirty="0">
                <a:solidFill>
                  <a:srgbClr val="F9F2E4"/>
                </a:solidFill>
                <a:latin typeface="Tahoma"/>
                <a:cs typeface="Tahoma"/>
              </a:rPr>
              <a:t>N</a:t>
            </a:r>
            <a:r>
              <a:rPr sz="3301" b="1" spc="123" dirty="0">
                <a:solidFill>
                  <a:srgbClr val="F9F2E4"/>
                </a:solidFill>
                <a:latin typeface="Tahoma"/>
                <a:cs typeface="Tahoma"/>
              </a:rPr>
              <a:t> </a:t>
            </a:r>
            <a:r>
              <a:rPr sz="3301" b="1" spc="245" dirty="0">
                <a:solidFill>
                  <a:srgbClr val="F9F2E4"/>
                </a:solidFill>
                <a:latin typeface="Tahoma"/>
                <a:cs typeface="Tahoma"/>
              </a:rPr>
              <a:t>O</a:t>
            </a:r>
            <a:endParaRPr sz="3301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 flipH="1">
            <a:off x="14938080" y="3692144"/>
            <a:ext cx="69652" cy="7478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747"/>
                </a:moveTo>
                <a:lnTo>
                  <a:pt x="0" y="0"/>
                </a:lnTo>
              </a:path>
            </a:pathLst>
          </a:custGeom>
          <a:ln w="2687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3395"/>
          </a:p>
        </p:txBody>
      </p:sp>
      <p:sp>
        <p:nvSpPr>
          <p:cNvPr id="8" name="object 8"/>
          <p:cNvSpPr/>
          <p:nvPr/>
        </p:nvSpPr>
        <p:spPr>
          <a:xfrm>
            <a:off x="24552226" y="2880879"/>
            <a:ext cx="1338184" cy="1039850"/>
          </a:xfrm>
          <a:custGeom>
            <a:avLst/>
            <a:gdLst/>
            <a:ahLst/>
            <a:cxnLst/>
            <a:rect l="l" t="t" r="r" b="b"/>
            <a:pathLst>
              <a:path w="1455420" h="1559560">
                <a:moveTo>
                  <a:pt x="386143" y="776465"/>
                </a:moveTo>
                <a:lnTo>
                  <a:pt x="382600" y="759726"/>
                </a:lnTo>
                <a:lnTo>
                  <a:pt x="375031" y="748563"/>
                </a:lnTo>
                <a:lnTo>
                  <a:pt x="361467" y="745617"/>
                </a:lnTo>
                <a:lnTo>
                  <a:pt x="316725" y="742340"/>
                </a:lnTo>
                <a:lnTo>
                  <a:pt x="206895" y="893330"/>
                </a:lnTo>
                <a:lnTo>
                  <a:pt x="242303" y="866228"/>
                </a:lnTo>
                <a:lnTo>
                  <a:pt x="287591" y="847166"/>
                </a:lnTo>
                <a:lnTo>
                  <a:pt x="322872" y="820254"/>
                </a:lnTo>
                <a:lnTo>
                  <a:pt x="359092" y="792048"/>
                </a:lnTo>
                <a:lnTo>
                  <a:pt x="365696" y="782967"/>
                </a:lnTo>
                <a:lnTo>
                  <a:pt x="377291" y="788619"/>
                </a:lnTo>
                <a:lnTo>
                  <a:pt x="386143" y="776465"/>
                </a:lnTo>
                <a:close/>
              </a:path>
              <a:path w="1455420" h="1559560">
                <a:moveTo>
                  <a:pt x="700811" y="782320"/>
                </a:moveTo>
                <a:lnTo>
                  <a:pt x="700481" y="780224"/>
                </a:lnTo>
                <a:lnTo>
                  <a:pt x="700100" y="784567"/>
                </a:lnTo>
                <a:lnTo>
                  <a:pt x="700430" y="786663"/>
                </a:lnTo>
                <a:lnTo>
                  <a:pt x="700709" y="785012"/>
                </a:lnTo>
                <a:lnTo>
                  <a:pt x="700811" y="782320"/>
                </a:lnTo>
                <a:close/>
              </a:path>
              <a:path w="1455420" h="1559560">
                <a:moveTo>
                  <a:pt x="809701" y="768934"/>
                </a:moveTo>
                <a:lnTo>
                  <a:pt x="801611" y="736727"/>
                </a:lnTo>
                <a:lnTo>
                  <a:pt x="785317" y="708025"/>
                </a:lnTo>
                <a:lnTo>
                  <a:pt x="771867" y="694842"/>
                </a:lnTo>
                <a:lnTo>
                  <a:pt x="770788" y="693788"/>
                </a:lnTo>
                <a:lnTo>
                  <a:pt x="768616" y="691654"/>
                </a:lnTo>
                <a:lnTo>
                  <a:pt x="762127" y="685292"/>
                </a:lnTo>
                <a:lnTo>
                  <a:pt x="761504" y="684872"/>
                </a:lnTo>
                <a:lnTo>
                  <a:pt x="753389" y="680758"/>
                </a:lnTo>
                <a:lnTo>
                  <a:pt x="732409" y="670115"/>
                </a:lnTo>
                <a:lnTo>
                  <a:pt x="703351" y="668489"/>
                </a:lnTo>
                <a:lnTo>
                  <a:pt x="703351" y="781380"/>
                </a:lnTo>
                <a:lnTo>
                  <a:pt x="699655" y="774992"/>
                </a:lnTo>
                <a:lnTo>
                  <a:pt x="700595" y="777519"/>
                </a:lnTo>
                <a:lnTo>
                  <a:pt x="700760" y="778573"/>
                </a:lnTo>
                <a:lnTo>
                  <a:pt x="700316" y="779183"/>
                </a:lnTo>
                <a:lnTo>
                  <a:pt x="701535" y="780059"/>
                </a:lnTo>
                <a:lnTo>
                  <a:pt x="701090" y="780669"/>
                </a:lnTo>
                <a:lnTo>
                  <a:pt x="702030" y="783196"/>
                </a:lnTo>
                <a:lnTo>
                  <a:pt x="701040" y="787107"/>
                </a:lnTo>
                <a:lnTo>
                  <a:pt x="701205" y="788149"/>
                </a:lnTo>
                <a:lnTo>
                  <a:pt x="700925" y="789800"/>
                </a:lnTo>
                <a:lnTo>
                  <a:pt x="700290" y="790702"/>
                </a:lnTo>
                <a:lnTo>
                  <a:pt x="700735" y="787730"/>
                </a:lnTo>
                <a:lnTo>
                  <a:pt x="699770" y="792670"/>
                </a:lnTo>
                <a:lnTo>
                  <a:pt x="699490" y="794321"/>
                </a:lnTo>
                <a:lnTo>
                  <a:pt x="698373" y="795858"/>
                </a:lnTo>
                <a:lnTo>
                  <a:pt x="697293" y="797344"/>
                </a:lnTo>
                <a:lnTo>
                  <a:pt x="697128" y="796302"/>
                </a:lnTo>
                <a:lnTo>
                  <a:pt x="696849" y="797953"/>
                </a:lnTo>
                <a:lnTo>
                  <a:pt x="688924" y="808850"/>
                </a:lnTo>
                <a:lnTo>
                  <a:pt x="684352" y="813854"/>
                </a:lnTo>
                <a:lnTo>
                  <a:pt x="679183" y="818426"/>
                </a:lnTo>
                <a:lnTo>
                  <a:pt x="673392" y="822553"/>
                </a:lnTo>
                <a:lnTo>
                  <a:pt x="672960" y="823163"/>
                </a:lnTo>
                <a:lnTo>
                  <a:pt x="671029" y="824534"/>
                </a:lnTo>
                <a:lnTo>
                  <a:pt x="669544" y="825309"/>
                </a:lnTo>
                <a:lnTo>
                  <a:pt x="668934" y="824865"/>
                </a:lnTo>
                <a:lnTo>
                  <a:pt x="669378" y="824255"/>
                </a:lnTo>
                <a:lnTo>
                  <a:pt x="668769" y="823823"/>
                </a:lnTo>
                <a:lnTo>
                  <a:pt x="666292" y="818311"/>
                </a:lnTo>
                <a:lnTo>
                  <a:pt x="663638" y="811758"/>
                </a:lnTo>
                <a:lnTo>
                  <a:pt x="662647" y="805484"/>
                </a:lnTo>
                <a:lnTo>
                  <a:pt x="671245" y="798766"/>
                </a:lnTo>
                <a:lnTo>
                  <a:pt x="675373" y="794359"/>
                </a:lnTo>
                <a:lnTo>
                  <a:pt x="676249" y="793153"/>
                </a:lnTo>
                <a:lnTo>
                  <a:pt x="682586" y="785723"/>
                </a:lnTo>
                <a:lnTo>
                  <a:pt x="683031" y="785114"/>
                </a:lnTo>
                <a:lnTo>
                  <a:pt x="685838" y="782523"/>
                </a:lnTo>
                <a:lnTo>
                  <a:pt x="688200" y="780542"/>
                </a:lnTo>
                <a:lnTo>
                  <a:pt x="691007" y="777963"/>
                </a:lnTo>
                <a:lnTo>
                  <a:pt x="691451" y="777354"/>
                </a:lnTo>
                <a:lnTo>
                  <a:pt x="692937" y="776579"/>
                </a:lnTo>
                <a:lnTo>
                  <a:pt x="693381" y="775982"/>
                </a:lnTo>
                <a:lnTo>
                  <a:pt x="694867" y="775208"/>
                </a:lnTo>
                <a:lnTo>
                  <a:pt x="696112" y="774331"/>
                </a:lnTo>
                <a:lnTo>
                  <a:pt x="700100" y="784567"/>
                </a:lnTo>
                <a:lnTo>
                  <a:pt x="700316" y="779183"/>
                </a:lnTo>
                <a:lnTo>
                  <a:pt x="696442" y="774090"/>
                </a:lnTo>
                <a:lnTo>
                  <a:pt x="696798" y="773836"/>
                </a:lnTo>
                <a:lnTo>
                  <a:pt x="698881" y="773506"/>
                </a:lnTo>
                <a:lnTo>
                  <a:pt x="699655" y="774992"/>
                </a:lnTo>
                <a:lnTo>
                  <a:pt x="701040" y="776922"/>
                </a:lnTo>
                <a:lnTo>
                  <a:pt x="703351" y="781380"/>
                </a:lnTo>
                <a:lnTo>
                  <a:pt x="703351" y="668489"/>
                </a:lnTo>
                <a:lnTo>
                  <a:pt x="683031" y="667346"/>
                </a:lnTo>
                <a:lnTo>
                  <a:pt x="636104" y="685469"/>
                </a:lnTo>
                <a:lnTo>
                  <a:pt x="598792" y="719264"/>
                </a:lnTo>
                <a:lnTo>
                  <a:pt x="578269" y="763536"/>
                </a:lnTo>
                <a:lnTo>
                  <a:pt x="577621" y="772477"/>
                </a:lnTo>
                <a:lnTo>
                  <a:pt x="579094" y="781024"/>
                </a:lnTo>
                <a:lnTo>
                  <a:pt x="582396" y="789190"/>
                </a:lnTo>
                <a:lnTo>
                  <a:pt x="587311" y="796963"/>
                </a:lnTo>
                <a:lnTo>
                  <a:pt x="583869" y="818057"/>
                </a:lnTo>
                <a:lnTo>
                  <a:pt x="586320" y="859396"/>
                </a:lnTo>
                <a:lnTo>
                  <a:pt x="616546" y="912520"/>
                </a:lnTo>
                <a:lnTo>
                  <a:pt x="652272" y="929284"/>
                </a:lnTo>
                <a:lnTo>
                  <a:pt x="692988" y="928687"/>
                </a:lnTo>
                <a:lnTo>
                  <a:pt x="733171" y="912342"/>
                </a:lnTo>
                <a:lnTo>
                  <a:pt x="766660" y="885405"/>
                </a:lnTo>
                <a:lnTo>
                  <a:pt x="792213" y="851242"/>
                </a:lnTo>
                <a:lnTo>
                  <a:pt x="807377" y="811771"/>
                </a:lnTo>
                <a:lnTo>
                  <a:pt x="809701" y="768934"/>
                </a:lnTo>
                <a:close/>
              </a:path>
              <a:path w="1455420" h="1559560">
                <a:moveTo>
                  <a:pt x="1455039" y="796747"/>
                </a:moveTo>
                <a:lnTo>
                  <a:pt x="1454467" y="754354"/>
                </a:lnTo>
                <a:lnTo>
                  <a:pt x="1452575" y="735380"/>
                </a:lnTo>
                <a:lnTo>
                  <a:pt x="1450682" y="716394"/>
                </a:lnTo>
                <a:lnTo>
                  <a:pt x="1433398" y="675386"/>
                </a:lnTo>
                <a:lnTo>
                  <a:pt x="1402651" y="631304"/>
                </a:lnTo>
                <a:lnTo>
                  <a:pt x="1378966" y="599097"/>
                </a:lnTo>
                <a:lnTo>
                  <a:pt x="1364208" y="583819"/>
                </a:lnTo>
                <a:lnTo>
                  <a:pt x="1364208" y="770483"/>
                </a:lnTo>
                <a:lnTo>
                  <a:pt x="1360347" y="818972"/>
                </a:lnTo>
                <a:lnTo>
                  <a:pt x="1353553" y="871486"/>
                </a:lnTo>
                <a:lnTo>
                  <a:pt x="1295641" y="951090"/>
                </a:lnTo>
                <a:lnTo>
                  <a:pt x="1247317" y="974344"/>
                </a:lnTo>
                <a:lnTo>
                  <a:pt x="1203388" y="991552"/>
                </a:lnTo>
                <a:lnTo>
                  <a:pt x="1153769" y="994994"/>
                </a:lnTo>
                <a:lnTo>
                  <a:pt x="1108443" y="992530"/>
                </a:lnTo>
                <a:lnTo>
                  <a:pt x="1067168" y="984504"/>
                </a:lnTo>
                <a:lnTo>
                  <a:pt x="1029652" y="971296"/>
                </a:lnTo>
                <a:lnTo>
                  <a:pt x="985380" y="945819"/>
                </a:lnTo>
                <a:lnTo>
                  <a:pt x="973429" y="940650"/>
                </a:lnTo>
                <a:lnTo>
                  <a:pt x="987132" y="986574"/>
                </a:lnTo>
                <a:lnTo>
                  <a:pt x="1022083" y="1024877"/>
                </a:lnTo>
                <a:lnTo>
                  <a:pt x="1053134" y="1046962"/>
                </a:lnTo>
                <a:lnTo>
                  <a:pt x="1079550" y="1075423"/>
                </a:lnTo>
                <a:lnTo>
                  <a:pt x="1101318" y="1110259"/>
                </a:lnTo>
                <a:lnTo>
                  <a:pt x="1119085" y="1150607"/>
                </a:lnTo>
                <a:lnTo>
                  <a:pt x="1123200" y="1188123"/>
                </a:lnTo>
                <a:lnTo>
                  <a:pt x="1124572" y="1229423"/>
                </a:lnTo>
                <a:lnTo>
                  <a:pt x="1123823" y="1273619"/>
                </a:lnTo>
                <a:lnTo>
                  <a:pt x="1111326" y="1312392"/>
                </a:lnTo>
                <a:lnTo>
                  <a:pt x="1040384" y="1409903"/>
                </a:lnTo>
                <a:lnTo>
                  <a:pt x="1007694" y="1433245"/>
                </a:lnTo>
                <a:lnTo>
                  <a:pt x="966406" y="1446834"/>
                </a:lnTo>
                <a:lnTo>
                  <a:pt x="916927" y="1450073"/>
                </a:lnTo>
                <a:lnTo>
                  <a:pt x="873353" y="1445209"/>
                </a:lnTo>
                <a:lnTo>
                  <a:pt x="835088" y="1433042"/>
                </a:lnTo>
                <a:lnTo>
                  <a:pt x="801547" y="1414386"/>
                </a:lnTo>
                <a:lnTo>
                  <a:pt x="772160" y="1390015"/>
                </a:lnTo>
                <a:lnTo>
                  <a:pt x="746340" y="1360741"/>
                </a:lnTo>
                <a:lnTo>
                  <a:pt x="713244" y="1319885"/>
                </a:lnTo>
                <a:lnTo>
                  <a:pt x="692810" y="1283208"/>
                </a:lnTo>
                <a:lnTo>
                  <a:pt x="674204" y="1244015"/>
                </a:lnTo>
                <a:lnTo>
                  <a:pt x="656844" y="1203109"/>
                </a:lnTo>
                <a:lnTo>
                  <a:pt x="660412" y="1176616"/>
                </a:lnTo>
                <a:lnTo>
                  <a:pt x="673392" y="1158786"/>
                </a:lnTo>
                <a:lnTo>
                  <a:pt x="675017" y="1134948"/>
                </a:lnTo>
                <a:lnTo>
                  <a:pt x="665099" y="1105408"/>
                </a:lnTo>
                <a:lnTo>
                  <a:pt x="660438" y="1090244"/>
                </a:lnTo>
                <a:lnTo>
                  <a:pt x="640130" y="1074978"/>
                </a:lnTo>
                <a:lnTo>
                  <a:pt x="624636" y="1074674"/>
                </a:lnTo>
                <a:lnTo>
                  <a:pt x="603618" y="1081976"/>
                </a:lnTo>
                <a:lnTo>
                  <a:pt x="591972" y="1097991"/>
                </a:lnTo>
                <a:lnTo>
                  <a:pt x="576719" y="1097368"/>
                </a:lnTo>
                <a:lnTo>
                  <a:pt x="571246" y="1104900"/>
                </a:lnTo>
                <a:lnTo>
                  <a:pt x="575856" y="1120127"/>
                </a:lnTo>
                <a:lnTo>
                  <a:pt x="512051" y="1207846"/>
                </a:lnTo>
                <a:lnTo>
                  <a:pt x="428028" y="1280172"/>
                </a:lnTo>
                <a:lnTo>
                  <a:pt x="384175" y="1297266"/>
                </a:lnTo>
                <a:lnTo>
                  <a:pt x="334797" y="1300378"/>
                </a:lnTo>
                <a:lnTo>
                  <a:pt x="290588" y="1296390"/>
                </a:lnTo>
                <a:lnTo>
                  <a:pt x="251955" y="1284719"/>
                </a:lnTo>
                <a:lnTo>
                  <a:pt x="209054" y="1257350"/>
                </a:lnTo>
                <a:lnTo>
                  <a:pt x="182829" y="1228636"/>
                </a:lnTo>
                <a:lnTo>
                  <a:pt x="151599" y="1185202"/>
                </a:lnTo>
                <a:lnTo>
                  <a:pt x="134429" y="1144041"/>
                </a:lnTo>
                <a:lnTo>
                  <a:pt x="120929" y="1097838"/>
                </a:lnTo>
                <a:lnTo>
                  <a:pt x="121259" y="1054214"/>
                </a:lnTo>
                <a:lnTo>
                  <a:pt x="135305" y="1013307"/>
                </a:lnTo>
                <a:lnTo>
                  <a:pt x="152692" y="967816"/>
                </a:lnTo>
                <a:lnTo>
                  <a:pt x="316725" y="742340"/>
                </a:lnTo>
                <a:lnTo>
                  <a:pt x="286194" y="741146"/>
                </a:lnTo>
                <a:lnTo>
                  <a:pt x="249135" y="727329"/>
                </a:lnTo>
                <a:lnTo>
                  <a:pt x="215620" y="708621"/>
                </a:lnTo>
                <a:lnTo>
                  <a:pt x="185483" y="685292"/>
                </a:lnTo>
                <a:lnTo>
                  <a:pt x="158521" y="657580"/>
                </a:lnTo>
                <a:lnTo>
                  <a:pt x="134556" y="625754"/>
                </a:lnTo>
                <a:lnTo>
                  <a:pt x="113411" y="590067"/>
                </a:lnTo>
                <a:lnTo>
                  <a:pt x="94894" y="550760"/>
                </a:lnTo>
                <a:lnTo>
                  <a:pt x="85521" y="477278"/>
                </a:lnTo>
                <a:lnTo>
                  <a:pt x="84035" y="436156"/>
                </a:lnTo>
                <a:lnTo>
                  <a:pt x="94703" y="399897"/>
                </a:lnTo>
                <a:lnTo>
                  <a:pt x="141490" y="335584"/>
                </a:lnTo>
                <a:lnTo>
                  <a:pt x="176809" y="308622"/>
                </a:lnTo>
                <a:lnTo>
                  <a:pt x="208622" y="286486"/>
                </a:lnTo>
                <a:lnTo>
                  <a:pt x="257124" y="284581"/>
                </a:lnTo>
                <a:lnTo>
                  <a:pt x="301434" y="288429"/>
                </a:lnTo>
                <a:lnTo>
                  <a:pt x="341236" y="298500"/>
                </a:lnTo>
                <a:lnTo>
                  <a:pt x="386778" y="322249"/>
                </a:lnTo>
                <a:lnTo>
                  <a:pt x="425564" y="355269"/>
                </a:lnTo>
                <a:lnTo>
                  <a:pt x="458698" y="396087"/>
                </a:lnTo>
                <a:lnTo>
                  <a:pt x="476973" y="435737"/>
                </a:lnTo>
                <a:lnTo>
                  <a:pt x="491731" y="480199"/>
                </a:lnTo>
                <a:lnTo>
                  <a:pt x="499262" y="491439"/>
                </a:lnTo>
                <a:lnTo>
                  <a:pt x="509574" y="498856"/>
                </a:lnTo>
                <a:lnTo>
                  <a:pt x="522109" y="503212"/>
                </a:lnTo>
                <a:lnTo>
                  <a:pt x="536333" y="505244"/>
                </a:lnTo>
                <a:lnTo>
                  <a:pt x="542645" y="518172"/>
                </a:lnTo>
                <a:lnTo>
                  <a:pt x="555117" y="522617"/>
                </a:lnTo>
                <a:lnTo>
                  <a:pt x="561276" y="514134"/>
                </a:lnTo>
                <a:lnTo>
                  <a:pt x="554088" y="502437"/>
                </a:lnTo>
                <a:lnTo>
                  <a:pt x="564222" y="488505"/>
                </a:lnTo>
                <a:lnTo>
                  <a:pt x="556602" y="477393"/>
                </a:lnTo>
                <a:lnTo>
                  <a:pt x="564540" y="466471"/>
                </a:lnTo>
                <a:lnTo>
                  <a:pt x="558939" y="452589"/>
                </a:lnTo>
                <a:lnTo>
                  <a:pt x="563346" y="446532"/>
                </a:lnTo>
                <a:lnTo>
                  <a:pt x="557199" y="433387"/>
                </a:lnTo>
                <a:lnTo>
                  <a:pt x="558838" y="387959"/>
                </a:lnTo>
                <a:lnTo>
                  <a:pt x="572109" y="348132"/>
                </a:lnTo>
                <a:lnTo>
                  <a:pt x="576021" y="299567"/>
                </a:lnTo>
                <a:lnTo>
                  <a:pt x="590715" y="257797"/>
                </a:lnTo>
                <a:lnTo>
                  <a:pt x="615734" y="223405"/>
                </a:lnTo>
                <a:lnTo>
                  <a:pt x="630123" y="182041"/>
                </a:lnTo>
                <a:lnTo>
                  <a:pt x="664260" y="156692"/>
                </a:lnTo>
                <a:lnTo>
                  <a:pt x="686917" y="125564"/>
                </a:lnTo>
                <a:lnTo>
                  <a:pt x="728459" y="111620"/>
                </a:lnTo>
                <a:lnTo>
                  <a:pt x="767930" y="100545"/>
                </a:lnTo>
                <a:lnTo>
                  <a:pt x="804913" y="92900"/>
                </a:lnTo>
                <a:lnTo>
                  <a:pt x="849223" y="96748"/>
                </a:lnTo>
                <a:lnTo>
                  <a:pt x="898766" y="114998"/>
                </a:lnTo>
                <a:lnTo>
                  <a:pt x="941717" y="142303"/>
                </a:lnTo>
                <a:lnTo>
                  <a:pt x="978458" y="178155"/>
                </a:lnTo>
                <a:lnTo>
                  <a:pt x="999083" y="214566"/>
                </a:lnTo>
                <a:lnTo>
                  <a:pt x="1014260" y="258470"/>
                </a:lnTo>
                <a:lnTo>
                  <a:pt x="1024356" y="309359"/>
                </a:lnTo>
                <a:lnTo>
                  <a:pt x="1019594" y="359092"/>
                </a:lnTo>
                <a:lnTo>
                  <a:pt x="1013320" y="410895"/>
                </a:lnTo>
                <a:lnTo>
                  <a:pt x="985329" y="449364"/>
                </a:lnTo>
                <a:lnTo>
                  <a:pt x="966762" y="496468"/>
                </a:lnTo>
                <a:lnTo>
                  <a:pt x="927150" y="529336"/>
                </a:lnTo>
                <a:lnTo>
                  <a:pt x="878217" y="596595"/>
                </a:lnTo>
                <a:lnTo>
                  <a:pt x="886828" y="627938"/>
                </a:lnTo>
                <a:lnTo>
                  <a:pt x="905929" y="644855"/>
                </a:lnTo>
                <a:lnTo>
                  <a:pt x="938530" y="643216"/>
                </a:lnTo>
                <a:lnTo>
                  <a:pt x="958532" y="637311"/>
                </a:lnTo>
                <a:lnTo>
                  <a:pt x="978776" y="631063"/>
                </a:lnTo>
                <a:lnTo>
                  <a:pt x="988923" y="617118"/>
                </a:lnTo>
                <a:lnTo>
                  <a:pt x="1009421" y="610527"/>
                </a:lnTo>
                <a:lnTo>
                  <a:pt x="1014272" y="603872"/>
                </a:lnTo>
                <a:lnTo>
                  <a:pt x="1028065" y="606501"/>
                </a:lnTo>
                <a:lnTo>
                  <a:pt x="1067676" y="595210"/>
                </a:lnTo>
                <a:lnTo>
                  <a:pt x="1105230" y="586790"/>
                </a:lnTo>
                <a:lnTo>
                  <a:pt x="1150467" y="589356"/>
                </a:lnTo>
                <a:lnTo>
                  <a:pt x="1192644" y="596138"/>
                </a:lnTo>
                <a:lnTo>
                  <a:pt x="1231277" y="607809"/>
                </a:lnTo>
                <a:lnTo>
                  <a:pt x="1276134" y="632498"/>
                </a:lnTo>
                <a:lnTo>
                  <a:pt x="1306182" y="655955"/>
                </a:lnTo>
                <a:lnTo>
                  <a:pt x="1331214" y="686320"/>
                </a:lnTo>
                <a:lnTo>
                  <a:pt x="1350721" y="724281"/>
                </a:lnTo>
                <a:lnTo>
                  <a:pt x="1364208" y="770483"/>
                </a:lnTo>
                <a:lnTo>
                  <a:pt x="1364208" y="583819"/>
                </a:lnTo>
                <a:lnTo>
                  <a:pt x="1311757" y="540359"/>
                </a:lnTo>
                <a:lnTo>
                  <a:pt x="1268247" y="513803"/>
                </a:lnTo>
                <a:lnTo>
                  <a:pt x="1231849" y="499084"/>
                </a:lnTo>
                <a:lnTo>
                  <a:pt x="1192276" y="488708"/>
                </a:lnTo>
                <a:lnTo>
                  <a:pt x="1149553" y="482676"/>
                </a:lnTo>
                <a:lnTo>
                  <a:pt x="1103693" y="480961"/>
                </a:lnTo>
                <a:lnTo>
                  <a:pt x="1118552" y="438950"/>
                </a:lnTo>
                <a:lnTo>
                  <a:pt x="1122146" y="390829"/>
                </a:lnTo>
                <a:lnTo>
                  <a:pt x="1124394" y="344551"/>
                </a:lnTo>
                <a:lnTo>
                  <a:pt x="1124978" y="300570"/>
                </a:lnTo>
                <a:lnTo>
                  <a:pt x="1124267" y="279958"/>
                </a:lnTo>
                <a:lnTo>
                  <a:pt x="1109497" y="213906"/>
                </a:lnTo>
                <a:lnTo>
                  <a:pt x="1092758" y="172161"/>
                </a:lnTo>
                <a:lnTo>
                  <a:pt x="1072984" y="134581"/>
                </a:lnTo>
                <a:lnTo>
                  <a:pt x="1039558" y="94170"/>
                </a:lnTo>
                <a:lnTo>
                  <a:pt x="1012710" y="66319"/>
                </a:lnTo>
                <a:lnTo>
                  <a:pt x="971524" y="36576"/>
                </a:lnTo>
                <a:lnTo>
                  <a:pt x="936231" y="20320"/>
                </a:lnTo>
                <a:lnTo>
                  <a:pt x="885939" y="3098"/>
                </a:lnTo>
                <a:lnTo>
                  <a:pt x="841082" y="0"/>
                </a:lnTo>
                <a:lnTo>
                  <a:pt x="793089" y="1219"/>
                </a:lnTo>
                <a:lnTo>
                  <a:pt x="759282" y="4495"/>
                </a:lnTo>
                <a:lnTo>
                  <a:pt x="742378" y="6146"/>
                </a:lnTo>
                <a:lnTo>
                  <a:pt x="699693" y="21653"/>
                </a:lnTo>
                <a:lnTo>
                  <a:pt x="665441" y="47129"/>
                </a:lnTo>
                <a:lnTo>
                  <a:pt x="619544" y="67056"/>
                </a:lnTo>
                <a:lnTo>
                  <a:pt x="593242" y="103212"/>
                </a:lnTo>
                <a:lnTo>
                  <a:pt x="556158" y="132588"/>
                </a:lnTo>
                <a:lnTo>
                  <a:pt x="539546" y="177012"/>
                </a:lnTo>
                <a:lnTo>
                  <a:pt x="513041" y="213448"/>
                </a:lnTo>
                <a:lnTo>
                  <a:pt x="497611" y="256247"/>
                </a:lnTo>
                <a:lnTo>
                  <a:pt x="493699" y="304787"/>
                </a:lnTo>
                <a:lnTo>
                  <a:pt x="466902" y="276872"/>
                </a:lnTo>
                <a:lnTo>
                  <a:pt x="426135" y="246557"/>
                </a:lnTo>
                <a:lnTo>
                  <a:pt x="381774" y="221170"/>
                </a:lnTo>
                <a:lnTo>
                  <a:pt x="344208" y="208051"/>
                </a:lnTo>
                <a:lnTo>
                  <a:pt x="303276" y="199555"/>
                </a:lnTo>
                <a:lnTo>
                  <a:pt x="259080" y="195541"/>
                </a:lnTo>
                <a:lnTo>
                  <a:pt x="243293" y="195656"/>
                </a:lnTo>
                <a:lnTo>
                  <a:pt x="211721" y="195872"/>
                </a:lnTo>
                <a:lnTo>
                  <a:pt x="171589" y="207873"/>
                </a:lnTo>
                <a:lnTo>
                  <a:pt x="128498" y="223913"/>
                </a:lnTo>
                <a:lnTo>
                  <a:pt x="92862" y="251320"/>
                </a:lnTo>
                <a:lnTo>
                  <a:pt x="15367" y="357835"/>
                </a:lnTo>
                <a:lnTo>
                  <a:pt x="12407" y="405079"/>
                </a:lnTo>
                <a:lnTo>
                  <a:pt x="342" y="443255"/>
                </a:lnTo>
                <a:lnTo>
                  <a:pt x="0" y="486905"/>
                </a:lnTo>
                <a:lnTo>
                  <a:pt x="11645" y="535647"/>
                </a:lnTo>
                <a:lnTo>
                  <a:pt x="15049" y="574154"/>
                </a:lnTo>
                <a:lnTo>
                  <a:pt x="31000" y="616991"/>
                </a:lnTo>
                <a:lnTo>
                  <a:pt x="49530" y="656285"/>
                </a:lnTo>
                <a:lnTo>
                  <a:pt x="81178" y="699122"/>
                </a:lnTo>
                <a:lnTo>
                  <a:pt x="105702" y="730186"/>
                </a:lnTo>
                <a:lnTo>
                  <a:pt x="133642" y="756539"/>
                </a:lnTo>
                <a:lnTo>
                  <a:pt x="165277" y="777824"/>
                </a:lnTo>
                <a:lnTo>
                  <a:pt x="200901" y="793623"/>
                </a:lnTo>
                <a:lnTo>
                  <a:pt x="160985" y="826897"/>
                </a:lnTo>
                <a:lnTo>
                  <a:pt x="109410" y="854621"/>
                </a:lnTo>
                <a:lnTo>
                  <a:pt x="19900" y="977646"/>
                </a:lnTo>
                <a:lnTo>
                  <a:pt x="13233" y="1029995"/>
                </a:lnTo>
                <a:lnTo>
                  <a:pt x="9067" y="1078903"/>
                </a:lnTo>
                <a:lnTo>
                  <a:pt x="7607" y="1124077"/>
                </a:lnTo>
                <a:lnTo>
                  <a:pt x="19354" y="1172692"/>
                </a:lnTo>
                <a:lnTo>
                  <a:pt x="44513" y="1224457"/>
                </a:lnTo>
                <a:lnTo>
                  <a:pt x="62776" y="1264119"/>
                </a:lnTo>
                <a:lnTo>
                  <a:pt x="94894" y="1306334"/>
                </a:lnTo>
                <a:lnTo>
                  <a:pt x="131089" y="1342923"/>
                </a:lnTo>
                <a:lnTo>
                  <a:pt x="161366" y="1366075"/>
                </a:lnTo>
                <a:lnTo>
                  <a:pt x="206082" y="1390954"/>
                </a:lnTo>
                <a:lnTo>
                  <a:pt x="244563" y="1402829"/>
                </a:lnTo>
                <a:lnTo>
                  <a:pt x="297167" y="1416875"/>
                </a:lnTo>
                <a:lnTo>
                  <a:pt x="343204" y="1418361"/>
                </a:lnTo>
                <a:lnTo>
                  <a:pt x="382511" y="1407502"/>
                </a:lnTo>
                <a:lnTo>
                  <a:pt x="435470" y="1399463"/>
                </a:lnTo>
                <a:lnTo>
                  <a:pt x="480453" y="1380820"/>
                </a:lnTo>
                <a:lnTo>
                  <a:pt x="519417" y="1348841"/>
                </a:lnTo>
                <a:lnTo>
                  <a:pt x="571373" y="1320596"/>
                </a:lnTo>
                <a:lnTo>
                  <a:pt x="603986" y="1275765"/>
                </a:lnTo>
                <a:lnTo>
                  <a:pt x="620471" y="1317879"/>
                </a:lnTo>
                <a:lnTo>
                  <a:pt x="638759" y="1357503"/>
                </a:lnTo>
                <a:lnTo>
                  <a:pt x="669366" y="1401775"/>
                </a:lnTo>
                <a:lnTo>
                  <a:pt x="692035" y="1435392"/>
                </a:lnTo>
                <a:lnTo>
                  <a:pt x="717270" y="1465465"/>
                </a:lnTo>
                <a:lnTo>
                  <a:pt x="745337" y="1491653"/>
                </a:lnTo>
                <a:lnTo>
                  <a:pt x="786752" y="1521066"/>
                </a:lnTo>
                <a:lnTo>
                  <a:pt x="821245" y="1538414"/>
                </a:lnTo>
                <a:lnTo>
                  <a:pt x="859332" y="1550822"/>
                </a:lnTo>
                <a:lnTo>
                  <a:pt x="901280" y="1557934"/>
                </a:lnTo>
                <a:lnTo>
                  <a:pt x="947331" y="1559394"/>
                </a:lnTo>
                <a:lnTo>
                  <a:pt x="987488" y="1547380"/>
                </a:lnTo>
                <a:lnTo>
                  <a:pt x="1042530" y="1536471"/>
                </a:lnTo>
                <a:lnTo>
                  <a:pt x="1087907" y="1517281"/>
                </a:lnTo>
                <a:lnTo>
                  <a:pt x="1124127" y="1489075"/>
                </a:lnTo>
                <a:lnTo>
                  <a:pt x="1203909" y="1379410"/>
                </a:lnTo>
                <a:lnTo>
                  <a:pt x="1219276" y="1336700"/>
                </a:lnTo>
                <a:lnTo>
                  <a:pt x="1223098" y="1288275"/>
                </a:lnTo>
                <a:lnTo>
                  <a:pt x="1235443" y="1249718"/>
                </a:lnTo>
                <a:lnTo>
                  <a:pt x="1225003" y="1199299"/>
                </a:lnTo>
                <a:lnTo>
                  <a:pt x="1222133" y="1160081"/>
                </a:lnTo>
                <a:lnTo>
                  <a:pt x="1205788" y="1117765"/>
                </a:lnTo>
                <a:lnTo>
                  <a:pt x="1185786" y="1080503"/>
                </a:lnTo>
                <a:lnTo>
                  <a:pt x="1224749" y="1070114"/>
                </a:lnTo>
                <a:lnTo>
                  <a:pt x="1277226" y="1062761"/>
                </a:lnTo>
                <a:lnTo>
                  <a:pt x="1311757" y="1036891"/>
                </a:lnTo>
                <a:lnTo>
                  <a:pt x="1348219" y="1008341"/>
                </a:lnTo>
                <a:lnTo>
                  <a:pt x="1386001" y="978014"/>
                </a:lnTo>
                <a:lnTo>
                  <a:pt x="1442326" y="900582"/>
                </a:lnTo>
                <a:lnTo>
                  <a:pt x="1449324" y="847788"/>
                </a:lnTo>
                <a:lnTo>
                  <a:pt x="1455039" y="796747"/>
                </a:lnTo>
                <a:close/>
              </a:path>
            </a:pathLst>
          </a:custGeom>
          <a:solidFill>
            <a:srgbClr val="FDBBF4"/>
          </a:solidFill>
        </p:spPr>
        <p:txBody>
          <a:bodyPr wrap="square" lIns="0" tIns="0" rIns="0" bIns="0" rtlCol="0"/>
          <a:lstStyle/>
          <a:p>
            <a:endParaRPr sz="3395">
              <a:solidFill>
                <a:srgbClr val="66CCFF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5145" y="941211"/>
            <a:ext cx="16735767" cy="1378405"/>
          </a:xfrm>
          <a:prstGeom prst="rect">
            <a:avLst/>
          </a:prstGeom>
        </p:spPr>
        <p:txBody>
          <a:bodyPr vert="horz" wrap="square" lIns="0" tIns="23954" rIns="0" bIns="0" rtlCol="0">
            <a:spAutoFit/>
          </a:bodyPr>
          <a:lstStyle/>
          <a:p>
            <a:pPr marL="23955">
              <a:spcBef>
                <a:spcPts val="189"/>
              </a:spcBef>
            </a:pPr>
            <a:r>
              <a:rPr lang="ru-RU" sz="8800" spc="-1528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РАСПИСАНИЕ </a:t>
            </a:r>
            <a:r>
              <a:rPr lang="en-US" sz="8800" spc="-1528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lang="ru-RU" sz="8800" spc="-1528" dirty="0">
                <a:solidFill>
                  <a:schemeClr val="bg1"/>
                </a:solidFill>
                <a:latin typeface="Lucida Sans Unicode"/>
                <a:cs typeface="Lucida Sans Unicode"/>
              </a:rPr>
              <a:t>МАСТЕР-КЛАССОВ</a:t>
            </a:r>
            <a:endParaRPr sz="88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2239" y="3494346"/>
            <a:ext cx="4324261" cy="15912928"/>
          </a:xfrm>
          <a:prstGeom prst="rect">
            <a:avLst/>
          </a:prstGeom>
        </p:spPr>
        <p:txBody>
          <a:bodyPr vert="vert270" wrap="square" lIns="0" tIns="2395" rIns="0" bIns="0" rtlCol="0">
            <a:spAutoFit/>
          </a:bodyPr>
          <a:lstStyle/>
          <a:p>
            <a:pPr marL="23955">
              <a:spcBef>
                <a:spcPts val="19"/>
              </a:spcBef>
            </a:pPr>
            <a:r>
              <a:rPr lang="ru-RU" sz="28100" spc="-4536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   "</a:t>
            </a:r>
            <a:r>
              <a:rPr lang="ru-RU" sz="28100" b="1" spc="-4536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 Декабрь</a:t>
            </a:r>
            <a:r>
              <a:rPr lang="ru-RU" sz="28100" spc="-4536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"</a:t>
            </a:r>
            <a:endParaRPr sz="16200" dirty="0">
              <a:solidFill>
                <a:schemeClr val="bg1"/>
              </a:solidFill>
              <a:latin typeface="Lucida Fax" panose="02060602050505020204" pitchFamily="18" charset="0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70794" y="3534211"/>
            <a:ext cx="8069642" cy="852766"/>
          </a:xfrm>
          <a:prstGeom prst="rect">
            <a:avLst/>
          </a:prstGeom>
        </p:spPr>
        <p:txBody>
          <a:bodyPr vert="horz" wrap="square" lIns="0" tIns="21559" rIns="0" bIns="0" rtlCol="0">
            <a:spAutoFit/>
          </a:bodyPr>
          <a:lstStyle/>
          <a:p>
            <a:pPr marL="23955">
              <a:spcBef>
                <a:spcPts val="170"/>
              </a:spcBef>
            </a:pPr>
            <a:r>
              <a:rPr lang="ru-RU" sz="5400" b="1" spc="132" dirty="0">
                <a:solidFill>
                  <a:schemeClr val="bg1"/>
                </a:solidFill>
                <a:latin typeface="Tahoma"/>
                <a:cs typeface="Tahoma"/>
              </a:rPr>
              <a:t>Старая Басманная</a:t>
            </a:r>
            <a:endParaRPr sz="5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7962" y="3494346"/>
            <a:ext cx="9961043" cy="852766"/>
          </a:xfrm>
          <a:prstGeom prst="rect">
            <a:avLst/>
          </a:prstGeom>
        </p:spPr>
        <p:txBody>
          <a:bodyPr vert="horz" wrap="square" lIns="0" tIns="21559" rIns="0" bIns="0" rtlCol="0">
            <a:spAutoFit/>
          </a:bodyPr>
          <a:lstStyle/>
          <a:p>
            <a:pPr marL="23955">
              <a:spcBef>
                <a:spcPts val="170"/>
              </a:spcBef>
            </a:pPr>
            <a:r>
              <a:rPr lang="ru-RU" sz="5400" b="1" spc="396" dirty="0">
                <a:solidFill>
                  <a:schemeClr val="bg1"/>
                </a:solidFill>
                <a:latin typeface="Tahoma"/>
                <a:cs typeface="Tahoma"/>
              </a:rPr>
              <a:t>Покровский бульвар</a:t>
            </a:r>
            <a:endParaRPr sz="5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 rot="5400000">
            <a:off x="16982672" y="-5657954"/>
            <a:ext cx="923330" cy="16784120"/>
          </a:xfrm>
          <a:prstGeom prst="rect">
            <a:avLst/>
          </a:prstGeom>
        </p:spPr>
        <p:txBody>
          <a:bodyPr vert="vert270" wrap="square" lIns="0" tIns="49105" rIns="0" bIns="0" rtlCol="0">
            <a:spAutoFit/>
          </a:bodyPr>
          <a:lstStyle/>
          <a:p>
            <a:pPr marL="23955">
              <a:spcBef>
                <a:spcPts val="385"/>
              </a:spcBef>
            </a:pPr>
            <a:r>
              <a:rPr lang="ru-RU" sz="6000" dirty="0">
                <a:solidFill>
                  <a:schemeClr val="bg1"/>
                </a:solidFill>
                <a:latin typeface="Tahoma"/>
                <a:cs typeface="Tahoma"/>
              </a:rPr>
              <a:t>Детские комнаты НИУ ВШЭ</a:t>
            </a:r>
            <a:endParaRPr sz="6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C13A305-FA6F-4FED-9843-1C5161F7C15E}"/>
              </a:ext>
            </a:extLst>
          </p:cNvPr>
          <p:cNvSpPr/>
          <p:nvPr/>
        </p:nvSpPr>
        <p:spPr>
          <a:xfrm>
            <a:off x="3941426" y="4725417"/>
            <a:ext cx="21315277" cy="1468185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95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C77F081-0E1A-47A5-839B-EA514FCD9265}"/>
              </a:ext>
            </a:extLst>
          </p:cNvPr>
          <p:cNvCxnSpPr>
            <a:cxnSpLocks/>
          </p:cNvCxnSpPr>
          <p:nvPr/>
        </p:nvCxnSpPr>
        <p:spPr>
          <a:xfrm>
            <a:off x="15012884" y="5759202"/>
            <a:ext cx="0" cy="1444307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59C3EF91-5FAD-46D6-888D-2F138C1F9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75984"/>
              </p:ext>
            </p:extLst>
          </p:nvPr>
        </p:nvGraphicFramePr>
        <p:xfrm>
          <a:off x="4416031" y="4866328"/>
          <a:ext cx="2357038" cy="14267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038">
                  <a:extLst>
                    <a:ext uri="{9D8B030D-6E8A-4147-A177-3AD203B41FA5}">
                      <a16:colId xmlns:a16="http://schemas.microsoft.com/office/drawing/2014/main" val="2723219862"/>
                    </a:ext>
                  </a:extLst>
                </a:gridCol>
              </a:tblGrid>
              <a:tr h="440951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300" dirty="0" smtClean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300" smtClean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03.12</a:t>
                      </a: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354" marR="1293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419116"/>
                  </a:ext>
                </a:extLst>
              </a:tr>
              <a:tr h="2802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300" dirty="0" smtClean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12.12</a:t>
                      </a: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354" marR="12935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607174"/>
                  </a:ext>
                </a:extLst>
              </a:tr>
              <a:tr h="2968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 smtClean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300" dirty="0" smtClean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17.12</a:t>
                      </a: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354" marR="1293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249980"/>
                  </a:ext>
                </a:extLst>
              </a:tr>
              <a:tr h="408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 smtClean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 smtClean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300" dirty="0" smtClean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26.12</a:t>
                      </a: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354" marR="1293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458085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49D5B56C-D631-4C8C-9B67-A48E85A62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1700"/>
              </p:ext>
            </p:extLst>
          </p:nvPr>
        </p:nvGraphicFramePr>
        <p:xfrm>
          <a:off x="6567510" y="5244632"/>
          <a:ext cx="8497872" cy="17811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7872">
                  <a:extLst>
                    <a:ext uri="{9D8B030D-6E8A-4147-A177-3AD203B41FA5}">
                      <a16:colId xmlns:a16="http://schemas.microsoft.com/office/drawing/2014/main" val="2054253602"/>
                    </a:ext>
                  </a:extLst>
                </a:gridCol>
              </a:tblGrid>
              <a:tr h="397559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dirty="0" smtClean="0">
                        <a:solidFill>
                          <a:srgbClr val="1961CB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rgbClr val="1961C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«Снежинки» в технике оригами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dirty="0">
                        <a:solidFill>
                          <a:srgbClr val="1961CB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9354" marR="1293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330436"/>
                  </a:ext>
                </a:extLst>
              </a:tr>
              <a:tr h="37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solidFill>
                            <a:srgbClr val="1961C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Витраж «Игрушка на ёлку»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354" marR="12935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376337"/>
                  </a:ext>
                </a:extLst>
              </a:tr>
              <a:tr h="3637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smtClean="0">
                          <a:solidFill>
                            <a:srgbClr val="1961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Аквамозайка«Новогодние</a:t>
                      </a:r>
                      <a:r>
                        <a:rPr lang="ru-RU" sz="4800" dirty="0" smtClean="0">
                          <a:solidFill>
                            <a:srgbClr val="1961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украшения»</a:t>
                      </a: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354" marR="1293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04290"/>
                  </a:ext>
                </a:extLst>
              </a:tr>
              <a:tr h="64872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 smtClean="0">
                          <a:solidFill>
                            <a:srgbClr val="1961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Новогодние</a:t>
                      </a:r>
                      <a:r>
                        <a:rPr lang="ru-RU" sz="4800" baseline="0" dirty="0" smtClean="0">
                          <a:solidFill>
                            <a:srgbClr val="1961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часы-раскраска. Моделирование и декорирование.</a:t>
                      </a: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354" marR="1293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20472"/>
                  </a:ext>
                </a:extLst>
              </a:tr>
            </a:tbl>
          </a:graphicData>
        </a:graphic>
      </p:graphicFrame>
      <p:sp>
        <p:nvSpPr>
          <p:cNvPr id="33" name="object 12"/>
          <p:cNvSpPr/>
          <p:nvPr/>
        </p:nvSpPr>
        <p:spPr>
          <a:xfrm>
            <a:off x="22412275" y="516586"/>
            <a:ext cx="2416379" cy="2320812"/>
          </a:xfrm>
          <a:custGeom>
            <a:avLst/>
            <a:gdLst/>
            <a:ahLst/>
            <a:cxnLst/>
            <a:rect l="l" t="t" r="r" b="b"/>
            <a:pathLst>
              <a:path w="1616709" h="1651000">
                <a:moveTo>
                  <a:pt x="872388" y="780237"/>
                </a:moveTo>
                <a:lnTo>
                  <a:pt x="853579" y="725690"/>
                </a:lnTo>
                <a:lnTo>
                  <a:pt x="812825" y="685063"/>
                </a:lnTo>
                <a:lnTo>
                  <a:pt x="749566" y="665480"/>
                </a:lnTo>
                <a:lnTo>
                  <a:pt x="749566" y="793661"/>
                </a:lnTo>
                <a:lnTo>
                  <a:pt x="749465" y="796366"/>
                </a:lnTo>
                <a:lnTo>
                  <a:pt x="748360" y="802970"/>
                </a:lnTo>
                <a:lnTo>
                  <a:pt x="748245" y="805675"/>
                </a:lnTo>
                <a:lnTo>
                  <a:pt x="747090" y="808532"/>
                </a:lnTo>
                <a:lnTo>
                  <a:pt x="745667" y="813041"/>
                </a:lnTo>
                <a:lnTo>
                  <a:pt x="744347" y="814857"/>
                </a:lnTo>
                <a:lnTo>
                  <a:pt x="744943" y="815301"/>
                </a:lnTo>
                <a:lnTo>
                  <a:pt x="737463" y="825601"/>
                </a:lnTo>
                <a:lnTo>
                  <a:pt x="735088" y="827582"/>
                </a:lnTo>
                <a:lnTo>
                  <a:pt x="733158" y="828954"/>
                </a:lnTo>
                <a:lnTo>
                  <a:pt x="727354" y="833691"/>
                </a:lnTo>
                <a:lnTo>
                  <a:pt x="694829" y="843432"/>
                </a:lnTo>
                <a:lnTo>
                  <a:pt x="682942" y="842264"/>
                </a:lnTo>
                <a:lnTo>
                  <a:pt x="672592" y="838339"/>
                </a:lnTo>
                <a:lnTo>
                  <a:pt x="672058" y="838136"/>
                </a:lnTo>
                <a:lnTo>
                  <a:pt x="672477" y="838504"/>
                </a:lnTo>
                <a:lnTo>
                  <a:pt x="671868" y="838060"/>
                </a:lnTo>
                <a:lnTo>
                  <a:pt x="672058" y="838136"/>
                </a:lnTo>
                <a:lnTo>
                  <a:pt x="671906" y="838009"/>
                </a:lnTo>
                <a:lnTo>
                  <a:pt x="666851" y="833488"/>
                </a:lnTo>
                <a:lnTo>
                  <a:pt x="663765" y="827544"/>
                </a:lnTo>
                <a:lnTo>
                  <a:pt x="663155" y="827100"/>
                </a:lnTo>
                <a:lnTo>
                  <a:pt x="659409" y="816965"/>
                </a:lnTo>
                <a:lnTo>
                  <a:pt x="658152" y="812342"/>
                </a:lnTo>
                <a:lnTo>
                  <a:pt x="656678" y="794867"/>
                </a:lnTo>
                <a:lnTo>
                  <a:pt x="658761" y="775982"/>
                </a:lnTo>
                <a:lnTo>
                  <a:pt x="663943" y="756920"/>
                </a:lnTo>
                <a:lnTo>
                  <a:pt x="671741" y="738898"/>
                </a:lnTo>
                <a:lnTo>
                  <a:pt x="674928" y="742149"/>
                </a:lnTo>
                <a:lnTo>
                  <a:pt x="679615" y="744626"/>
                </a:lnTo>
                <a:lnTo>
                  <a:pt x="684733" y="746506"/>
                </a:lnTo>
                <a:lnTo>
                  <a:pt x="694105" y="748944"/>
                </a:lnTo>
                <a:lnTo>
                  <a:pt x="703173" y="752043"/>
                </a:lnTo>
                <a:lnTo>
                  <a:pt x="712139" y="755764"/>
                </a:lnTo>
                <a:lnTo>
                  <a:pt x="721194" y="760069"/>
                </a:lnTo>
                <a:lnTo>
                  <a:pt x="723455" y="760780"/>
                </a:lnTo>
                <a:lnTo>
                  <a:pt x="731608" y="764857"/>
                </a:lnTo>
                <a:lnTo>
                  <a:pt x="737057" y="768832"/>
                </a:lnTo>
                <a:lnTo>
                  <a:pt x="737387" y="770915"/>
                </a:lnTo>
                <a:lnTo>
                  <a:pt x="739216" y="772236"/>
                </a:lnTo>
                <a:lnTo>
                  <a:pt x="741959" y="776097"/>
                </a:lnTo>
                <a:lnTo>
                  <a:pt x="745490" y="781443"/>
                </a:lnTo>
                <a:lnTo>
                  <a:pt x="746874" y="783374"/>
                </a:lnTo>
                <a:lnTo>
                  <a:pt x="747636" y="784860"/>
                </a:lnTo>
                <a:lnTo>
                  <a:pt x="748626" y="791133"/>
                </a:lnTo>
                <a:lnTo>
                  <a:pt x="749566" y="793661"/>
                </a:lnTo>
                <a:lnTo>
                  <a:pt x="749566" y="665480"/>
                </a:lnTo>
                <a:lnTo>
                  <a:pt x="748652" y="665327"/>
                </a:lnTo>
                <a:lnTo>
                  <a:pt x="723785" y="667359"/>
                </a:lnTo>
                <a:lnTo>
                  <a:pt x="715505" y="668032"/>
                </a:lnTo>
                <a:lnTo>
                  <a:pt x="681913" y="677773"/>
                </a:lnTo>
                <a:lnTo>
                  <a:pt x="677887" y="679488"/>
                </a:lnTo>
                <a:lnTo>
                  <a:pt x="674916" y="681024"/>
                </a:lnTo>
                <a:lnTo>
                  <a:pt x="671664" y="684212"/>
                </a:lnTo>
                <a:lnTo>
                  <a:pt x="623100" y="699503"/>
                </a:lnTo>
                <a:lnTo>
                  <a:pt x="588187" y="731939"/>
                </a:lnTo>
                <a:lnTo>
                  <a:pt x="567880" y="776554"/>
                </a:lnTo>
                <a:lnTo>
                  <a:pt x="563092" y="828370"/>
                </a:lnTo>
                <a:lnTo>
                  <a:pt x="572236" y="870775"/>
                </a:lnTo>
                <a:lnTo>
                  <a:pt x="592721" y="905662"/>
                </a:lnTo>
                <a:lnTo>
                  <a:pt x="622236" y="932395"/>
                </a:lnTo>
                <a:lnTo>
                  <a:pt x="658444" y="950353"/>
                </a:lnTo>
                <a:lnTo>
                  <a:pt x="699020" y="958888"/>
                </a:lnTo>
                <a:lnTo>
                  <a:pt x="741667" y="957364"/>
                </a:lnTo>
                <a:lnTo>
                  <a:pt x="788479" y="941959"/>
                </a:lnTo>
                <a:lnTo>
                  <a:pt x="827062" y="913523"/>
                </a:lnTo>
                <a:lnTo>
                  <a:pt x="855294" y="875093"/>
                </a:lnTo>
                <a:lnTo>
                  <a:pt x="871105" y="829665"/>
                </a:lnTo>
                <a:lnTo>
                  <a:pt x="872388" y="780237"/>
                </a:lnTo>
                <a:close/>
              </a:path>
              <a:path w="1616709" h="1651000">
                <a:moveTo>
                  <a:pt x="1616240" y="744816"/>
                </a:moveTo>
                <a:lnTo>
                  <a:pt x="1613458" y="705472"/>
                </a:lnTo>
                <a:lnTo>
                  <a:pt x="1604518" y="674585"/>
                </a:lnTo>
                <a:lnTo>
                  <a:pt x="1600047" y="659142"/>
                </a:lnTo>
                <a:lnTo>
                  <a:pt x="1583143" y="617613"/>
                </a:lnTo>
                <a:lnTo>
                  <a:pt x="1552562" y="573303"/>
                </a:lnTo>
                <a:lnTo>
                  <a:pt x="1528902" y="541058"/>
                </a:lnTo>
                <a:lnTo>
                  <a:pt x="1497660" y="511530"/>
                </a:lnTo>
                <a:lnTo>
                  <a:pt x="1497660" y="778281"/>
                </a:lnTo>
                <a:lnTo>
                  <a:pt x="1489570" y="832586"/>
                </a:lnTo>
                <a:lnTo>
                  <a:pt x="1396466" y="960577"/>
                </a:lnTo>
                <a:lnTo>
                  <a:pt x="1360817" y="987983"/>
                </a:lnTo>
                <a:lnTo>
                  <a:pt x="1315796" y="1006690"/>
                </a:lnTo>
                <a:lnTo>
                  <a:pt x="1282750" y="1030516"/>
                </a:lnTo>
                <a:lnTo>
                  <a:pt x="1231709" y="1035913"/>
                </a:lnTo>
                <a:lnTo>
                  <a:pt x="1194282" y="1044181"/>
                </a:lnTo>
                <a:lnTo>
                  <a:pt x="1140498" y="1031773"/>
                </a:lnTo>
                <a:lnTo>
                  <a:pt x="1134618" y="1039850"/>
                </a:lnTo>
                <a:lnTo>
                  <a:pt x="1115910" y="1043978"/>
                </a:lnTo>
                <a:lnTo>
                  <a:pt x="1107808" y="1055116"/>
                </a:lnTo>
                <a:lnTo>
                  <a:pt x="1113193" y="1069314"/>
                </a:lnTo>
                <a:lnTo>
                  <a:pt x="1122616" y="1077950"/>
                </a:lnTo>
                <a:lnTo>
                  <a:pt x="1132243" y="1086294"/>
                </a:lnTo>
                <a:lnTo>
                  <a:pt x="1131684" y="1087056"/>
                </a:lnTo>
                <a:lnTo>
                  <a:pt x="1141349" y="1095362"/>
                </a:lnTo>
                <a:lnTo>
                  <a:pt x="1132103" y="1108075"/>
                </a:lnTo>
                <a:lnTo>
                  <a:pt x="1138847" y="1120381"/>
                </a:lnTo>
                <a:lnTo>
                  <a:pt x="1142720" y="1158240"/>
                </a:lnTo>
                <a:lnTo>
                  <a:pt x="1159205" y="1200340"/>
                </a:lnTo>
                <a:lnTo>
                  <a:pt x="1176578" y="1241221"/>
                </a:lnTo>
                <a:lnTo>
                  <a:pt x="1193406" y="1282865"/>
                </a:lnTo>
                <a:lnTo>
                  <a:pt x="1208239" y="1327226"/>
                </a:lnTo>
                <a:lnTo>
                  <a:pt x="1209382" y="1368831"/>
                </a:lnTo>
                <a:lnTo>
                  <a:pt x="1195387" y="1409661"/>
                </a:lnTo>
                <a:lnTo>
                  <a:pt x="1178026" y="1455102"/>
                </a:lnTo>
                <a:lnTo>
                  <a:pt x="1150759" y="1492592"/>
                </a:lnTo>
                <a:lnTo>
                  <a:pt x="1104531" y="1512976"/>
                </a:lnTo>
                <a:lnTo>
                  <a:pt x="1061059" y="1529537"/>
                </a:lnTo>
                <a:lnTo>
                  <a:pt x="1010069" y="1534871"/>
                </a:lnTo>
                <a:lnTo>
                  <a:pt x="964272" y="1533055"/>
                </a:lnTo>
                <a:lnTo>
                  <a:pt x="923290" y="1524622"/>
                </a:lnTo>
                <a:lnTo>
                  <a:pt x="876465" y="1502638"/>
                </a:lnTo>
                <a:lnTo>
                  <a:pt x="843953" y="1482559"/>
                </a:lnTo>
                <a:lnTo>
                  <a:pt x="804824" y="1449997"/>
                </a:lnTo>
                <a:lnTo>
                  <a:pt x="768972" y="1412925"/>
                </a:lnTo>
                <a:lnTo>
                  <a:pt x="746290" y="1379347"/>
                </a:lnTo>
                <a:lnTo>
                  <a:pt x="715822" y="1334858"/>
                </a:lnTo>
                <a:lnTo>
                  <a:pt x="722528" y="1325664"/>
                </a:lnTo>
                <a:lnTo>
                  <a:pt x="718502" y="1309611"/>
                </a:lnTo>
                <a:lnTo>
                  <a:pt x="724331" y="1301597"/>
                </a:lnTo>
                <a:lnTo>
                  <a:pt x="705751" y="1262367"/>
                </a:lnTo>
                <a:lnTo>
                  <a:pt x="678434" y="1256741"/>
                </a:lnTo>
                <a:lnTo>
                  <a:pt x="631558" y="1278001"/>
                </a:lnTo>
                <a:lnTo>
                  <a:pt x="591845" y="1310995"/>
                </a:lnTo>
                <a:lnTo>
                  <a:pt x="561340" y="1352931"/>
                </a:lnTo>
                <a:lnTo>
                  <a:pt x="521512" y="1386090"/>
                </a:lnTo>
                <a:lnTo>
                  <a:pt x="492429" y="1404480"/>
                </a:lnTo>
                <a:lnTo>
                  <a:pt x="464464" y="1421333"/>
                </a:lnTo>
                <a:lnTo>
                  <a:pt x="427964" y="1428318"/>
                </a:lnTo>
                <a:lnTo>
                  <a:pt x="393814" y="1432090"/>
                </a:lnTo>
                <a:lnTo>
                  <a:pt x="348538" y="1429562"/>
                </a:lnTo>
                <a:lnTo>
                  <a:pt x="299415" y="1410728"/>
                </a:lnTo>
                <a:lnTo>
                  <a:pt x="255854" y="1384249"/>
                </a:lnTo>
                <a:lnTo>
                  <a:pt x="216992" y="1351330"/>
                </a:lnTo>
                <a:lnTo>
                  <a:pt x="192214" y="1320609"/>
                </a:lnTo>
                <a:lnTo>
                  <a:pt x="161239" y="1276858"/>
                </a:lnTo>
                <a:lnTo>
                  <a:pt x="134035" y="1227886"/>
                </a:lnTo>
                <a:lnTo>
                  <a:pt x="120865" y="1181227"/>
                </a:lnTo>
                <a:lnTo>
                  <a:pt x="111429" y="1129423"/>
                </a:lnTo>
                <a:lnTo>
                  <a:pt x="105727" y="1072502"/>
                </a:lnTo>
                <a:lnTo>
                  <a:pt x="139420" y="983018"/>
                </a:lnTo>
                <a:lnTo>
                  <a:pt x="248640" y="897661"/>
                </a:lnTo>
                <a:lnTo>
                  <a:pt x="295109" y="876947"/>
                </a:lnTo>
                <a:lnTo>
                  <a:pt x="313004" y="852347"/>
                </a:lnTo>
                <a:lnTo>
                  <a:pt x="309689" y="835329"/>
                </a:lnTo>
                <a:lnTo>
                  <a:pt x="302768" y="823252"/>
                </a:lnTo>
                <a:lnTo>
                  <a:pt x="307238" y="817105"/>
                </a:lnTo>
                <a:lnTo>
                  <a:pt x="300151" y="805256"/>
                </a:lnTo>
                <a:lnTo>
                  <a:pt x="291338" y="795794"/>
                </a:lnTo>
                <a:lnTo>
                  <a:pt x="290601" y="796798"/>
                </a:lnTo>
                <a:lnTo>
                  <a:pt x="277977" y="792568"/>
                </a:lnTo>
                <a:lnTo>
                  <a:pt x="240118" y="779843"/>
                </a:lnTo>
                <a:lnTo>
                  <a:pt x="213893" y="772718"/>
                </a:lnTo>
                <a:lnTo>
                  <a:pt x="203657" y="765200"/>
                </a:lnTo>
                <a:lnTo>
                  <a:pt x="150037" y="709358"/>
                </a:lnTo>
                <a:lnTo>
                  <a:pt x="132499" y="668705"/>
                </a:lnTo>
                <a:lnTo>
                  <a:pt x="118364" y="623366"/>
                </a:lnTo>
                <a:lnTo>
                  <a:pt x="107022" y="574205"/>
                </a:lnTo>
                <a:lnTo>
                  <a:pt x="97853" y="522033"/>
                </a:lnTo>
                <a:lnTo>
                  <a:pt x="100533" y="475195"/>
                </a:lnTo>
                <a:lnTo>
                  <a:pt x="115570" y="432917"/>
                </a:lnTo>
                <a:lnTo>
                  <a:pt x="129336" y="392417"/>
                </a:lnTo>
                <a:lnTo>
                  <a:pt x="162115" y="368947"/>
                </a:lnTo>
                <a:lnTo>
                  <a:pt x="193141" y="347891"/>
                </a:lnTo>
                <a:lnTo>
                  <a:pt x="222173" y="329565"/>
                </a:lnTo>
                <a:lnTo>
                  <a:pt x="269519" y="329260"/>
                </a:lnTo>
                <a:lnTo>
                  <a:pt x="314388" y="332346"/>
                </a:lnTo>
                <a:lnTo>
                  <a:pt x="356552" y="339153"/>
                </a:lnTo>
                <a:lnTo>
                  <a:pt x="395770" y="349999"/>
                </a:lnTo>
                <a:lnTo>
                  <a:pt x="431812" y="365226"/>
                </a:lnTo>
                <a:lnTo>
                  <a:pt x="474700" y="392620"/>
                </a:lnTo>
                <a:lnTo>
                  <a:pt x="503682" y="417550"/>
                </a:lnTo>
                <a:lnTo>
                  <a:pt x="501370" y="420725"/>
                </a:lnTo>
                <a:lnTo>
                  <a:pt x="509384" y="431304"/>
                </a:lnTo>
                <a:lnTo>
                  <a:pt x="507199" y="434314"/>
                </a:lnTo>
                <a:lnTo>
                  <a:pt x="515404" y="444614"/>
                </a:lnTo>
                <a:lnTo>
                  <a:pt x="534276" y="461835"/>
                </a:lnTo>
                <a:lnTo>
                  <a:pt x="551065" y="460362"/>
                </a:lnTo>
                <a:lnTo>
                  <a:pt x="572465" y="452526"/>
                </a:lnTo>
                <a:lnTo>
                  <a:pt x="574408" y="428269"/>
                </a:lnTo>
                <a:lnTo>
                  <a:pt x="566775" y="417169"/>
                </a:lnTo>
                <a:lnTo>
                  <a:pt x="572503" y="409295"/>
                </a:lnTo>
                <a:lnTo>
                  <a:pt x="561873" y="359156"/>
                </a:lnTo>
                <a:lnTo>
                  <a:pt x="562419" y="315226"/>
                </a:lnTo>
                <a:lnTo>
                  <a:pt x="564210" y="269582"/>
                </a:lnTo>
                <a:lnTo>
                  <a:pt x="567588" y="221767"/>
                </a:lnTo>
                <a:lnTo>
                  <a:pt x="583145" y="178803"/>
                </a:lnTo>
                <a:lnTo>
                  <a:pt x="621474" y="147701"/>
                </a:lnTo>
                <a:lnTo>
                  <a:pt x="656780" y="120764"/>
                </a:lnTo>
                <a:lnTo>
                  <a:pt x="699452" y="105283"/>
                </a:lnTo>
                <a:lnTo>
                  <a:pt x="739076" y="93980"/>
                </a:lnTo>
                <a:lnTo>
                  <a:pt x="785787" y="94551"/>
                </a:lnTo>
                <a:lnTo>
                  <a:pt x="829144" y="99707"/>
                </a:lnTo>
                <a:lnTo>
                  <a:pt x="879411" y="116954"/>
                </a:lnTo>
                <a:lnTo>
                  <a:pt x="916178" y="131191"/>
                </a:lnTo>
                <a:lnTo>
                  <a:pt x="959269" y="158305"/>
                </a:lnTo>
                <a:lnTo>
                  <a:pt x="997737" y="191782"/>
                </a:lnTo>
                <a:lnTo>
                  <a:pt x="1020610" y="225107"/>
                </a:lnTo>
                <a:lnTo>
                  <a:pt x="1045883" y="276720"/>
                </a:lnTo>
                <a:lnTo>
                  <a:pt x="1046060" y="319646"/>
                </a:lnTo>
                <a:lnTo>
                  <a:pt x="1042644" y="367525"/>
                </a:lnTo>
                <a:lnTo>
                  <a:pt x="1026312" y="411556"/>
                </a:lnTo>
                <a:lnTo>
                  <a:pt x="1008291" y="457911"/>
                </a:lnTo>
                <a:lnTo>
                  <a:pt x="979271" y="497814"/>
                </a:lnTo>
                <a:lnTo>
                  <a:pt x="981938" y="537311"/>
                </a:lnTo>
                <a:lnTo>
                  <a:pt x="996340" y="560692"/>
                </a:lnTo>
                <a:lnTo>
                  <a:pt x="1031582" y="577011"/>
                </a:lnTo>
                <a:lnTo>
                  <a:pt x="1065974" y="572922"/>
                </a:lnTo>
                <a:lnTo>
                  <a:pt x="1067142" y="571322"/>
                </a:lnTo>
                <a:lnTo>
                  <a:pt x="1078941" y="576681"/>
                </a:lnTo>
                <a:lnTo>
                  <a:pt x="1080884" y="574001"/>
                </a:lnTo>
                <a:lnTo>
                  <a:pt x="1093558" y="578180"/>
                </a:lnTo>
                <a:lnTo>
                  <a:pt x="1117587" y="566750"/>
                </a:lnTo>
                <a:lnTo>
                  <a:pt x="1144498" y="551345"/>
                </a:lnTo>
                <a:lnTo>
                  <a:pt x="1172070" y="535025"/>
                </a:lnTo>
                <a:lnTo>
                  <a:pt x="1208341" y="528345"/>
                </a:lnTo>
                <a:lnTo>
                  <a:pt x="1230718" y="519163"/>
                </a:lnTo>
                <a:lnTo>
                  <a:pt x="1260729" y="521093"/>
                </a:lnTo>
                <a:lnTo>
                  <a:pt x="1298702" y="533666"/>
                </a:lnTo>
                <a:lnTo>
                  <a:pt x="1324419" y="541489"/>
                </a:lnTo>
                <a:lnTo>
                  <a:pt x="1369999" y="565188"/>
                </a:lnTo>
                <a:lnTo>
                  <a:pt x="1410677" y="595630"/>
                </a:lnTo>
                <a:lnTo>
                  <a:pt x="1446199" y="633158"/>
                </a:lnTo>
                <a:lnTo>
                  <a:pt x="1476298" y="678129"/>
                </a:lnTo>
                <a:lnTo>
                  <a:pt x="1490472" y="723404"/>
                </a:lnTo>
                <a:lnTo>
                  <a:pt x="1497660" y="778281"/>
                </a:lnTo>
                <a:lnTo>
                  <a:pt x="1497660" y="511530"/>
                </a:lnTo>
                <a:lnTo>
                  <a:pt x="1451254" y="475094"/>
                </a:lnTo>
                <a:lnTo>
                  <a:pt x="1407668" y="448652"/>
                </a:lnTo>
                <a:lnTo>
                  <a:pt x="1361008" y="426440"/>
                </a:lnTo>
                <a:lnTo>
                  <a:pt x="1321523" y="415950"/>
                </a:lnTo>
                <a:lnTo>
                  <a:pt x="1278572" y="410222"/>
                </a:lnTo>
                <a:lnTo>
                  <a:pt x="1221879" y="401789"/>
                </a:lnTo>
                <a:lnTo>
                  <a:pt x="1182268" y="413080"/>
                </a:lnTo>
                <a:lnTo>
                  <a:pt x="1167942" y="411175"/>
                </a:lnTo>
                <a:lnTo>
                  <a:pt x="1163675" y="417029"/>
                </a:lnTo>
                <a:lnTo>
                  <a:pt x="1148905" y="415759"/>
                </a:lnTo>
                <a:lnTo>
                  <a:pt x="1144104" y="422351"/>
                </a:lnTo>
                <a:lnTo>
                  <a:pt x="1148283" y="373443"/>
                </a:lnTo>
                <a:lnTo>
                  <a:pt x="1150289" y="327507"/>
                </a:lnTo>
                <a:lnTo>
                  <a:pt x="1139545" y="277507"/>
                </a:lnTo>
                <a:lnTo>
                  <a:pt x="1136294" y="238798"/>
                </a:lnTo>
                <a:lnTo>
                  <a:pt x="1119670" y="196875"/>
                </a:lnTo>
                <a:lnTo>
                  <a:pt x="1089380" y="152158"/>
                </a:lnTo>
                <a:lnTo>
                  <a:pt x="1065657" y="120002"/>
                </a:lnTo>
                <a:lnTo>
                  <a:pt x="1027645" y="85902"/>
                </a:lnTo>
                <a:lnTo>
                  <a:pt x="985304" y="57746"/>
                </a:lnTo>
                <a:lnTo>
                  <a:pt x="939723" y="34061"/>
                </a:lnTo>
                <a:lnTo>
                  <a:pt x="901484" y="21869"/>
                </a:lnTo>
                <a:lnTo>
                  <a:pt x="860463" y="13487"/>
                </a:lnTo>
                <a:lnTo>
                  <a:pt x="806513" y="1282"/>
                </a:lnTo>
                <a:lnTo>
                  <a:pt x="760336" y="0"/>
                </a:lnTo>
                <a:lnTo>
                  <a:pt x="711784" y="1981"/>
                </a:lnTo>
                <a:lnTo>
                  <a:pt x="671258" y="14490"/>
                </a:lnTo>
                <a:lnTo>
                  <a:pt x="628650" y="29908"/>
                </a:lnTo>
                <a:lnTo>
                  <a:pt x="594334" y="55473"/>
                </a:lnTo>
                <a:lnTo>
                  <a:pt x="558203" y="83553"/>
                </a:lnTo>
                <a:lnTo>
                  <a:pt x="520382" y="113957"/>
                </a:lnTo>
                <a:lnTo>
                  <a:pt x="504202" y="157784"/>
                </a:lnTo>
                <a:lnTo>
                  <a:pt x="488937" y="200355"/>
                </a:lnTo>
                <a:lnTo>
                  <a:pt x="474992" y="241109"/>
                </a:lnTo>
                <a:lnTo>
                  <a:pt x="473062" y="286943"/>
                </a:lnTo>
                <a:lnTo>
                  <a:pt x="440004" y="267614"/>
                </a:lnTo>
                <a:lnTo>
                  <a:pt x="403593" y="252895"/>
                </a:lnTo>
                <a:lnTo>
                  <a:pt x="364109" y="242417"/>
                </a:lnTo>
                <a:lnTo>
                  <a:pt x="321792" y="235813"/>
                </a:lnTo>
                <a:lnTo>
                  <a:pt x="276923" y="232714"/>
                </a:lnTo>
                <a:lnTo>
                  <a:pt x="245503" y="232740"/>
                </a:lnTo>
                <a:lnTo>
                  <a:pt x="229781" y="232752"/>
                </a:lnTo>
                <a:lnTo>
                  <a:pt x="190906" y="243027"/>
                </a:lnTo>
                <a:lnTo>
                  <a:pt x="150279" y="255676"/>
                </a:lnTo>
                <a:lnTo>
                  <a:pt x="118465" y="277837"/>
                </a:lnTo>
                <a:lnTo>
                  <a:pt x="85445" y="301637"/>
                </a:lnTo>
                <a:lnTo>
                  <a:pt x="12687" y="401637"/>
                </a:lnTo>
                <a:lnTo>
                  <a:pt x="8382" y="450748"/>
                </a:lnTo>
                <a:lnTo>
                  <a:pt x="3581" y="500519"/>
                </a:lnTo>
                <a:lnTo>
                  <a:pt x="101" y="548474"/>
                </a:lnTo>
                <a:lnTo>
                  <a:pt x="8610" y="601548"/>
                </a:lnTo>
                <a:lnTo>
                  <a:pt x="19227" y="651700"/>
                </a:lnTo>
                <a:lnTo>
                  <a:pt x="32385" y="698398"/>
                </a:lnTo>
                <a:lnTo>
                  <a:pt x="58712" y="748550"/>
                </a:lnTo>
                <a:lnTo>
                  <a:pt x="78105" y="786663"/>
                </a:lnTo>
                <a:lnTo>
                  <a:pt x="95186" y="806348"/>
                </a:lnTo>
                <a:lnTo>
                  <a:pt x="113347" y="824572"/>
                </a:lnTo>
                <a:lnTo>
                  <a:pt x="122389" y="833716"/>
                </a:lnTo>
                <a:lnTo>
                  <a:pt x="142938" y="848652"/>
                </a:lnTo>
                <a:lnTo>
                  <a:pt x="69494" y="906424"/>
                </a:lnTo>
                <a:lnTo>
                  <a:pt x="42189" y="943965"/>
                </a:lnTo>
                <a:lnTo>
                  <a:pt x="8775" y="1033068"/>
                </a:lnTo>
                <a:lnTo>
                  <a:pt x="3632" y="1083310"/>
                </a:lnTo>
                <a:lnTo>
                  <a:pt x="0" y="1131493"/>
                </a:lnTo>
                <a:lnTo>
                  <a:pt x="8610" y="1184414"/>
                </a:lnTo>
                <a:lnTo>
                  <a:pt x="19672" y="1233970"/>
                </a:lnTo>
                <a:lnTo>
                  <a:pt x="35140" y="1277480"/>
                </a:lnTo>
                <a:lnTo>
                  <a:pt x="52654" y="1318171"/>
                </a:lnTo>
                <a:lnTo>
                  <a:pt x="82689" y="1363218"/>
                </a:lnTo>
                <a:lnTo>
                  <a:pt x="115214" y="1404874"/>
                </a:lnTo>
                <a:lnTo>
                  <a:pt x="140144" y="1435366"/>
                </a:lnTo>
                <a:lnTo>
                  <a:pt x="178244" y="1469351"/>
                </a:lnTo>
                <a:lnTo>
                  <a:pt x="219456" y="1499057"/>
                </a:lnTo>
                <a:lnTo>
                  <a:pt x="263982" y="1524190"/>
                </a:lnTo>
                <a:lnTo>
                  <a:pt x="301790" y="1536992"/>
                </a:lnTo>
                <a:lnTo>
                  <a:pt x="353606" y="1552117"/>
                </a:lnTo>
                <a:lnTo>
                  <a:pt x="399122" y="1554327"/>
                </a:lnTo>
                <a:lnTo>
                  <a:pt x="448805" y="1550797"/>
                </a:lnTo>
                <a:lnTo>
                  <a:pt x="490156" y="1537119"/>
                </a:lnTo>
                <a:lnTo>
                  <a:pt x="537476" y="1515262"/>
                </a:lnTo>
                <a:lnTo>
                  <a:pt x="588784" y="1487893"/>
                </a:lnTo>
                <a:lnTo>
                  <a:pt x="675005" y="1412570"/>
                </a:lnTo>
                <a:lnTo>
                  <a:pt x="691083" y="1455229"/>
                </a:lnTo>
                <a:lnTo>
                  <a:pt x="721334" y="1499997"/>
                </a:lnTo>
                <a:lnTo>
                  <a:pt x="745121" y="1532064"/>
                </a:lnTo>
                <a:lnTo>
                  <a:pt x="782891" y="1566494"/>
                </a:lnTo>
                <a:lnTo>
                  <a:pt x="824318" y="1595907"/>
                </a:lnTo>
                <a:lnTo>
                  <a:pt x="859028" y="1612963"/>
                </a:lnTo>
                <a:lnTo>
                  <a:pt x="907491" y="1632699"/>
                </a:lnTo>
                <a:lnTo>
                  <a:pt x="949058" y="1640319"/>
                </a:lnTo>
                <a:lnTo>
                  <a:pt x="1004214" y="1650860"/>
                </a:lnTo>
                <a:lnTo>
                  <a:pt x="1052322" y="1649488"/>
                </a:lnTo>
                <a:lnTo>
                  <a:pt x="1093304" y="1636331"/>
                </a:lnTo>
                <a:lnTo>
                  <a:pt x="1147521" y="1626565"/>
                </a:lnTo>
                <a:lnTo>
                  <a:pt x="1193469" y="1606588"/>
                </a:lnTo>
                <a:lnTo>
                  <a:pt x="1230630" y="1577098"/>
                </a:lnTo>
                <a:lnTo>
                  <a:pt x="1286903" y="1499755"/>
                </a:lnTo>
                <a:lnTo>
                  <a:pt x="1304988" y="1453299"/>
                </a:lnTo>
                <a:lnTo>
                  <a:pt x="1317231" y="1414894"/>
                </a:lnTo>
                <a:lnTo>
                  <a:pt x="1318869" y="1369453"/>
                </a:lnTo>
                <a:lnTo>
                  <a:pt x="1309344" y="1317790"/>
                </a:lnTo>
                <a:lnTo>
                  <a:pt x="1308608" y="1275626"/>
                </a:lnTo>
                <a:lnTo>
                  <a:pt x="1295514" y="1228852"/>
                </a:lnTo>
                <a:lnTo>
                  <a:pt x="1269504" y="1178255"/>
                </a:lnTo>
                <a:lnTo>
                  <a:pt x="1250518" y="1139596"/>
                </a:lnTo>
                <a:lnTo>
                  <a:pt x="1296098" y="1141704"/>
                </a:lnTo>
                <a:lnTo>
                  <a:pt x="1335087" y="1131290"/>
                </a:lnTo>
                <a:lnTo>
                  <a:pt x="1377162" y="1116622"/>
                </a:lnTo>
                <a:lnTo>
                  <a:pt x="1411503" y="1091006"/>
                </a:lnTo>
                <a:lnTo>
                  <a:pt x="1447800" y="1062710"/>
                </a:lnTo>
                <a:lnTo>
                  <a:pt x="1485468" y="1032522"/>
                </a:lnTo>
                <a:lnTo>
                  <a:pt x="1597355" y="878725"/>
                </a:lnTo>
                <a:lnTo>
                  <a:pt x="1602486" y="828497"/>
                </a:lnTo>
                <a:lnTo>
                  <a:pt x="1615821" y="788581"/>
                </a:lnTo>
                <a:lnTo>
                  <a:pt x="1616240" y="744816"/>
                </a:lnTo>
                <a:close/>
              </a:path>
            </a:pathLst>
          </a:custGeom>
          <a:solidFill>
            <a:srgbClr val="BFF6F7"/>
          </a:solidFill>
        </p:spPr>
        <p:txBody>
          <a:bodyPr wrap="square" lIns="0" tIns="0" rIns="0" bIns="0" rtlCol="0"/>
          <a:lstStyle/>
          <a:p>
            <a:endParaRPr sz="3395"/>
          </a:p>
        </p:txBody>
      </p:sp>
      <p:sp>
        <p:nvSpPr>
          <p:cNvPr id="34" name="object 8"/>
          <p:cNvSpPr/>
          <p:nvPr/>
        </p:nvSpPr>
        <p:spPr>
          <a:xfrm>
            <a:off x="25115447" y="590563"/>
            <a:ext cx="1338184" cy="1039850"/>
          </a:xfrm>
          <a:custGeom>
            <a:avLst/>
            <a:gdLst/>
            <a:ahLst/>
            <a:cxnLst/>
            <a:rect l="l" t="t" r="r" b="b"/>
            <a:pathLst>
              <a:path w="1455420" h="1559560">
                <a:moveTo>
                  <a:pt x="386143" y="776465"/>
                </a:moveTo>
                <a:lnTo>
                  <a:pt x="382600" y="759726"/>
                </a:lnTo>
                <a:lnTo>
                  <a:pt x="375031" y="748563"/>
                </a:lnTo>
                <a:lnTo>
                  <a:pt x="361467" y="745617"/>
                </a:lnTo>
                <a:lnTo>
                  <a:pt x="316725" y="742340"/>
                </a:lnTo>
                <a:lnTo>
                  <a:pt x="206895" y="893330"/>
                </a:lnTo>
                <a:lnTo>
                  <a:pt x="242303" y="866228"/>
                </a:lnTo>
                <a:lnTo>
                  <a:pt x="287591" y="847166"/>
                </a:lnTo>
                <a:lnTo>
                  <a:pt x="322872" y="820254"/>
                </a:lnTo>
                <a:lnTo>
                  <a:pt x="359092" y="792048"/>
                </a:lnTo>
                <a:lnTo>
                  <a:pt x="365696" y="782967"/>
                </a:lnTo>
                <a:lnTo>
                  <a:pt x="377291" y="788619"/>
                </a:lnTo>
                <a:lnTo>
                  <a:pt x="386143" y="776465"/>
                </a:lnTo>
                <a:close/>
              </a:path>
              <a:path w="1455420" h="1559560">
                <a:moveTo>
                  <a:pt x="700811" y="782320"/>
                </a:moveTo>
                <a:lnTo>
                  <a:pt x="700481" y="780224"/>
                </a:lnTo>
                <a:lnTo>
                  <a:pt x="700100" y="784567"/>
                </a:lnTo>
                <a:lnTo>
                  <a:pt x="700430" y="786663"/>
                </a:lnTo>
                <a:lnTo>
                  <a:pt x="700709" y="785012"/>
                </a:lnTo>
                <a:lnTo>
                  <a:pt x="700811" y="782320"/>
                </a:lnTo>
                <a:close/>
              </a:path>
              <a:path w="1455420" h="1559560">
                <a:moveTo>
                  <a:pt x="809701" y="768934"/>
                </a:moveTo>
                <a:lnTo>
                  <a:pt x="801611" y="736727"/>
                </a:lnTo>
                <a:lnTo>
                  <a:pt x="785317" y="708025"/>
                </a:lnTo>
                <a:lnTo>
                  <a:pt x="771867" y="694842"/>
                </a:lnTo>
                <a:lnTo>
                  <a:pt x="770788" y="693788"/>
                </a:lnTo>
                <a:lnTo>
                  <a:pt x="768616" y="691654"/>
                </a:lnTo>
                <a:lnTo>
                  <a:pt x="762127" y="685292"/>
                </a:lnTo>
                <a:lnTo>
                  <a:pt x="761504" y="684872"/>
                </a:lnTo>
                <a:lnTo>
                  <a:pt x="753389" y="680758"/>
                </a:lnTo>
                <a:lnTo>
                  <a:pt x="732409" y="670115"/>
                </a:lnTo>
                <a:lnTo>
                  <a:pt x="703351" y="668489"/>
                </a:lnTo>
                <a:lnTo>
                  <a:pt x="703351" y="781380"/>
                </a:lnTo>
                <a:lnTo>
                  <a:pt x="699655" y="774992"/>
                </a:lnTo>
                <a:lnTo>
                  <a:pt x="700595" y="777519"/>
                </a:lnTo>
                <a:lnTo>
                  <a:pt x="700760" y="778573"/>
                </a:lnTo>
                <a:lnTo>
                  <a:pt x="700316" y="779183"/>
                </a:lnTo>
                <a:lnTo>
                  <a:pt x="701535" y="780059"/>
                </a:lnTo>
                <a:lnTo>
                  <a:pt x="701090" y="780669"/>
                </a:lnTo>
                <a:lnTo>
                  <a:pt x="702030" y="783196"/>
                </a:lnTo>
                <a:lnTo>
                  <a:pt x="701040" y="787107"/>
                </a:lnTo>
                <a:lnTo>
                  <a:pt x="701205" y="788149"/>
                </a:lnTo>
                <a:lnTo>
                  <a:pt x="700925" y="789800"/>
                </a:lnTo>
                <a:lnTo>
                  <a:pt x="700290" y="790702"/>
                </a:lnTo>
                <a:lnTo>
                  <a:pt x="700735" y="787730"/>
                </a:lnTo>
                <a:lnTo>
                  <a:pt x="699770" y="792670"/>
                </a:lnTo>
                <a:lnTo>
                  <a:pt x="699490" y="794321"/>
                </a:lnTo>
                <a:lnTo>
                  <a:pt x="698373" y="795858"/>
                </a:lnTo>
                <a:lnTo>
                  <a:pt x="697293" y="797344"/>
                </a:lnTo>
                <a:lnTo>
                  <a:pt x="697128" y="796302"/>
                </a:lnTo>
                <a:lnTo>
                  <a:pt x="696849" y="797953"/>
                </a:lnTo>
                <a:lnTo>
                  <a:pt x="688924" y="808850"/>
                </a:lnTo>
                <a:lnTo>
                  <a:pt x="684352" y="813854"/>
                </a:lnTo>
                <a:lnTo>
                  <a:pt x="679183" y="818426"/>
                </a:lnTo>
                <a:lnTo>
                  <a:pt x="673392" y="822553"/>
                </a:lnTo>
                <a:lnTo>
                  <a:pt x="672960" y="823163"/>
                </a:lnTo>
                <a:lnTo>
                  <a:pt x="671029" y="824534"/>
                </a:lnTo>
                <a:lnTo>
                  <a:pt x="669544" y="825309"/>
                </a:lnTo>
                <a:lnTo>
                  <a:pt x="668934" y="824865"/>
                </a:lnTo>
                <a:lnTo>
                  <a:pt x="669378" y="824255"/>
                </a:lnTo>
                <a:lnTo>
                  <a:pt x="668769" y="823823"/>
                </a:lnTo>
                <a:lnTo>
                  <a:pt x="666292" y="818311"/>
                </a:lnTo>
                <a:lnTo>
                  <a:pt x="663638" y="811758"/>
                </a:lnTo>
                <a:lnTo>
                  <a:pt x="662647" y="805484"/>
                </a:lnTo>
                <a:lnTo>
                  <a:pt x="671245" y="798766"/>
                </a:lnTo>
                <a:lnTo>
                  <a:pt x="675373" y="794359"/>
                </a:lnTo>
                <a:lnTo>
                  <a:pt x="676249" y="793153"/>
                </a:lnTo>
                <a:lnTo>
                  <a:pt x="682586" y="785723"/>
                </a:lnTo>
                <a:lnTo>
                  <a:pt x="683031" y="785114"/>
                </a:lnTo>
                <a:lnTo>
                  <a:pt x="685838" y="782523"/>
                </a:lnTo>
                <a:lnTo>
                  <a:pt x="688200" y="780542"/>
                </a:lnTo>
                <a:lnTo>
                  <a:pt x="691007" y="777963"/>
                </a:lnTo>
                <a:lnTo>
                  <a:pt x="691451" y="777354"/>
                </a:lnTo>
                <a:lnTo>
                  <a:pt x="692937" y="776579"/>
                </a:lnTo>
                <a:lnTo>
                  <a:pt x="693381" y="775982"/>
                </a:lnTo>
                <a:lnTo>
                  <a:pt x="694867" y="775208"/>
                </a:lnTo>
                <a:lnTo>
                  <a:pt x="696112" y="774331"/>
                </a:lnTo>
                <a:lnTo>
                  <a:pt x="700100" y="784567"/>
                </a:lnTo>
                <a:lnTo>
                  <a:pt x="700316" y="779183"/>
                </a:lnTo>
                <a:lnTo>
                  <a:pt x="696442" y="774090"/>
                </a:lnTo>
                <a:lnTo>
                  <a:pt x="696798" y="773836"/>
                </a:lnTo>
                <a:lnTo>
                  <a:pt x="698881" y="773506"/>
                </a:lnTo>
                <a:lnTo>
                  <a:pt x="699655" y="774992"/>
                </a:lnTo>
                <a:lnTo>
                  <a:pt x="701040" y="776922"/>
                </a:lnTo>
                <a:lnTo>
                  <a:pt x="703351" y="781380"/>
                </a:lnTo>
                <a:lnTo>
                  <a:pt x="703351" y="668489"/>
                </a:lnTo>
                <a:lnTo>
                  <a:pt x="683031" y="667346"/>
                </a:lnTo>
                <a:lnTo>
                  <a:pt x="636104" y="685469"/>
                </a:lnTo>
                <a:lnTo>
                  <a:pt x="598792" y="719264"/>
                </a:lnTo>
                <a:lnTo>
                  <a:pt x="578269" y="763536"/>
                </a:lnTo>
                <a:lnTo>
                  <a:pt x="577621" y="772477"/>
                </a:lnTo>
                <a:lnTo>
                  <a:pt x="579094" y="781024"/>
                </a:lnTo>
                <a:lnTo>
                  <a:pt x="582396" y="789190"/>
                </a:lnTo>
                <a:lnTo>
                  <a:pt x="587311" y="796963"/>
                </a:lnTo>
                <a:lnTo>
                  <a:pt x="583869" y="818057"/>
                </a:lnTo>
                <a:lnTo>
                  <a:pt x="586320" y="859396"/>
                </a:lnTo>
                <a:lnTo>
                  <a:pt x="616546" y="912520"/>
                </a:lnTo>
                <a:lnTo>
                  <a:pt x="652272" y="929284"/>
                </a:lnTo>
                <a:lnTo>
                  <a:pt x="692988" y="928687"/>
                </a:lnTo>
                <a:lnTo>
                  <a:pt x="733171" y="912342"/>
                </a:lnTo>
                <a:lnTo>
                  <a:pt x="766660" y="885405"/>
                </a:lnTo>
                <a:lnTo>
                  <a:pt x="792213" y="851242"/>
                </a:lnTo>
                <a:lnTo>
                  <a:pt x="807377" y="811771"/>
                </a:lnTo>
                <a:lnTo>
                  <a:pt x="809701" y="768934"/>
                </a:lnTo>
                <a:close/>
              </a:path>
              <a:path w="1455420" h="1559560">
                <a:moveTo>
                  <a:pt x="1455039" y="796747"/>
                </a:moveTo>
                <a:lnTo>
                  <a:pt x="1454467" y="754354"/>
                </a:lnTo>
                <a:lnTo>
                  <a:pt x="1452575" y="735380"/>
                </a:lnTo>
                <a:lnTo>
                  <a:pt x="1450682" y="716394"/>
                </a:lnTo>
                <a:lnTo>
                  <a:pt x="1433398" y="675386"/>
                </a:lnTo>
                <a:lnTo>
                  <a:pt x="1402651" y="631304"/>
                </a:lnTo>
                <a:lnTo>
                  <a:pt x="1378966" y="599097"/>
                </a:lnTo>
                <a:lnTo>
                  <a:pt x="1364208" y="583819"/>
                </a:lnTo>
                <a:lnTo>
                  <a:pt x="1364208" y="770483"/>
                </a:lnTo>
                <a:lnTo>
                  <a:pt x="1360347" y="818972"/>
                </a:lnTo>
                <a:lnTo>
                  <a:pt x="1353553" y="871486"/>
                </a:lnTo>
                <a:lnTo>
                  <a:pt x="1295641" y="951090"/>
                </a:lnTo>
                <a:lnTo>
                  <a:pt x="1247317" y="974344"/>
                </a:lnTo>
                <a:lnTo>
                  <a:pt x="1203388" y="991552"/>
                </a:lnTo>
                <a:lnTo>
                  <a:pt x="1153769" y="994994"/>
                </a:lnTo>
                <a:lnTo>
                  <a:pt x="1108443" y="992530"/>
                </a:lnTo>
                <a:lnTo>
                  <a:pt x="1067168" y="984504"/>
                </a:lnTo>
                <a:lnTo>
                  <a:pt x="1029652" y="971296"/>
                </a:lnTo>
                <a:lnTo>
                  <a:pt x="985380" y="945819"/>
                </a:lnTo>
                <a:lnTo>
                  <a:pt x="973429" y="940650"/>
                </a:lnTo>
                <a:lnTo>
                  <a:pt x="987132" y="986574"/>
                </a:lnTo>
                <a:lnTo>
                  <a:pt x="1022083" y="1024877"/>
                </a:lnTo>
                <a:lnTo>
                  <a:pt x="1053134" y="1046962"/>
                </a:lnTo>
                <a:lnTo>
                  <a:pt x="1079550" y="1075423"/>
                </a:lnTo>
                <a:lnTo>
                  <a:pt x="1101318" y="1110259"/>
                </a:lnTo>
                <a:lnTo>
                  <a:pt x="1119085" y="1150607"/>
                </a:lnTo>
                <a:lnTo>
                  <a:pt x="1123200" y="1188123"/>
                </a:lnTo>
                <a:lnTo>
                  <a:pt x="1124572" y="1229423"/>
                </a:lnTo>
                <a:lnTo>
                  <a:pt x="1123823" y="1273619"/>
                </a:lnTo>
                <a:lnTo>
                  <a:pt x="1111326" y="1312392"/>
                </a:lnTo>
                <a:lnTo>
                  <a:pt x="1040384" y="1409903"/>
                </a:lnTo>
                <a:lnTo>
                  <a:pt x="1007694" y="1433245"/>
                </a:lnTo>
                <a:lnTo>
                  <a:pt x="966406" y="1446834"/>
                </a:lnTo>
                <a:lnTo>
                  <a:pt x="916927" y="1450073"/>
                </a:lnTo>
                <a:lnTo>
                  <a:pt x="873353" y="1445209"/>
                </a:lnTo>
                <a:lnTo>
                  <a:pt x="835088" y="1433042"/>
                </a:lnTo>
                <a:lnTo>
                  <a:pt x="801547" y="1414386"/>
                </a:lnTo>
                <a:lnTo>
                  <a:pt x="772160" y="1390015"/>
                </a:lnTo>
                <a:lnTo>
                  <a:pt x="746340" y="1360741"/>
                </a:lnTo>
                <a:lnTo>
                  <a:pt x="713244" y="1319885"/>
                </a:lnTo>
                <a:lnTo>
                  <a:pt x="692810" y="1283208"/>
                </a:lnTo>
                <a:lnTo>
                  <a:pt x="674204" y="1244015"/>
                </a:lnTo>
                <a:lnTo>
                  <a:pt x="656844" y="1203109"/>
                </a:lnTo>
                <a:lnTo>
                  <a:pt x="660412" y="1176616"/>
                </a:lnTo>
                <a:lnTo>
                  <a:pt x="673392" y="1158786"/>
                </a:lnTo>
                <a:lnTo>
                  <a:pt x="675017" y="1134948"/>
                </a:lnTo>
                <a:lnTo>
                  <a:pt x="665099" y="1105408"/>
                </a:lnTo>
                <a:lnTo>
                  <a:pt x="660438" y="1090244"/>
                </a:lnTo>
                <a:lnTo>
                  <a:pt x="640130" y="1074978"/>
                </a:lnTo>
                <a:lnTo>
                  <a:pt x="624636" y="1074674"/>
                </a:lnTo>
                <a:lnTo>
                  <a:pt x="603618" y="1081976"/>
                </a:lnTo>
                <a:lnTo>
                  <a:pt x="591972" y="1097991"/>
                </a:lnTo>
                <a:lnTo>
                  <a:pt x="576719" y="1097368"/>
                </a:lnTo>
                <a:lnTo>
                  <a:pt x="571246" y="1104900"/>
                </a:lnTo>
                <a:lnTo>
                  <a:pt x="575856" y="1120127"/>
                </a:lnTo>
                <a:lnTo>
                  <a:pt x="512051" y="1207846"/>
                </a:lnTo>
                <a:lnTo>
                  <a:pt x="428028" y="1280172"/>
                </a:lnTo>
                <a:lnTo>
                  <a:pt x="384175" y="1297266"/>
                </a:lnTo>
                <a:lnTo>
                  <a:pt x="334797" y="1300378"/>
                </a:lnTo>
                <a:lnTo>
                  <a:pt x="290588" y="1296390"/>
                </a:lnTo>
                <a:lnTo>
                  <a:pt x="251955" y="1284719"/>
                </a:lnTo>
                <a:lnTo>
                  <a:pt x="209054" y="1257350"/>
                </a:lnTo>
                <a:lnTo>
                  <a:pt x="182829" y="1228636"/>
                </a:lnTo>
                <a:lnTo>
                  <a:pt x="151599" y="1185202"/>
                </a:lnTo>
                <a:lnTo>
                  <a:pt x="134429" y="1144041"/>
                </a:lnTo>
                <a:lnTo>
                  <a:pt x="120929" y="1097838"/>
                </a:lnTo>
                <a:lnTo>
                  <a:pt x="121259" y="1054214"/>
                </a:lnTo>
                <a:lnTo>
                  <a:pt x="135305" y="1013307"/>
                </a:lnTo>
                <a:lnTo>
                  <a:pt x="152692" y="967816"/>
                </a:lnTo>
                <a:lnTo>
                  <a:pt x="316725" y="742340"/>
                </a:lnTo>
                <a:lnTo>
                  <a:pt x="286194" y="741146"/>
                </a:lnTo>
                <a:lnTo>
                  <a:pt x="249135" y="727329"/>
                </a:lnTo>
                <a:lnTo>
                  <a:pt x="215620" y="708621"/>
                </a:lnTo>
                <a:lnTo>
                  <a:pt x="185483" y="685292"/>
                </a:lnTo>
                <a:lnTo>
                  <a:pt x="158521" y="657580"/>
                </a:lnTo>
                <a:lnTo>
                  <a:pt x="134556" y="625754"/>
                </a:lnTo>
                <a:lnTo>
                  <a:pt x="113411" y="590067"/>
                </a:lnTo>
                <a:lnTo>
                  <a:pt x="94894" y="550760"/>
                </a:lnTo>
                <a:lnTo>
                  <a:pt x="85521" y="477278"/>
                </a:lnTo>
                <a:lnTo>
                  <a:pt x="84035" y="436156"/>
                </a:lnTo>
                <a:lnTo>
                  <a:pt x="94703" y="399897"/>
                </a:lnTo>
                <a:lnTo>
                  <a:pt x="141490" y="335584"/>
                </a:lnTo>
                <a:lnTo>
                  <a:pt x="176809" y="308622"/>
                </a:lnTo>
                <a:lnTo>
                  <a:pt x="208622" y="286486"/>
                </a:lnTo>
                <a:lnTo>
                  <a:pt x="257124" y="284581"/>
                </a:lnTo>
                <a:lnTo>
                  <a:pt x="301434" y="288429"/>
                </a:lnTo>
                <a:lnTo>
                  <a:pt x="341236" y="298500"/>
                </a:lnTo>
                <a:lnTo>
                  <a:pt x="386778" y="322249"/>
                </a:lnTo>
                <a:lnTo>
                  <a:pt x="425564" y="355269"/>
                </a:lnTo>
                <a:lnTo>
                  <a:pt x="458698" y="396087"/>
                </a:lnTo>
                <a:lnTo>
                  <a:pt x="476973" y="435737"/>
                </a:lnTo>
                <a:lnTo>
                  <a:pt x="491731" y="480199"/>
                </a:lnTo>
                <a:lnTo>
                  <a:pt x="499262" y="491439"/>
                </a:lnTo>
                <a:lnTo>
                  <a:pt x="509574" y="498856"/>
                </a:lnTo>
                <a:lnTo>
                  <a:pt x="522109" y="503212"/>
                </a:lnTo>
                <a:lnTo>
                  <a:pt x="536333" y="505244"/>
                </a:lnTo>
                <a:lnTo>
                  <a:pt x="542645" y="518172"/>
                </a:lnTo>
                <a:lnTo>
                  <a:pt x="555117" y="522617"/>
                </a:lnTo>
                <a:lnTo>
                  <a:pt x="561276" y="514134"/>
                </a:lnTo>
                <a:lnTo>
                  <a:pt x="554088" y="502437"/>
                </a:lnTo>
                <a:lnTo>
                  <a:pt x="564222" y="488505"/>
                </a:lnTo>
                <a:lnTo>
                  <a:pt x="556602" y="477393"/>
                </a:lnTo>
                <a:lnTo>
                  <a:pt x="564540" y="466471"/>
                </a:lnTo>
                <a:lnTo>
                  <a:pt x="558939" y="452589"/>
                </a:lnTo>
                <a:lnTo>
                  <a:pt x="563346" y="446532"/>
                </a:lnTo>
                <a:lnTo>
                  <a:pt x="557199" y="433387"/>
                </a:lnTo>
                <a:lnTo>
                  <a:pt x="558838" y="387959"/>
                </a:lnTo>
                <a:lnTo>
                  <a:pt x="572109" y="348132"/>
                </a:lnTo>
                <a:lnTo>
                  <a:pt x="576021" y="299567"/>
                </a:lnTo>
                <a:lnTo>
                  <a:pt x="590715" y="257797"/>
                </a:lnTo>
                <a:lnTo>
                  <a:pt x="615734" y="223405"/>
                </a:lnTo>
                <a:lnTo>
                  <a:pt x="630123" y="182041"/>
                </a:lnTo>
                <a:lnTo>
                  <a:pt x="664260" y="156692"/>
                </a:lnTo>
                <a:lnTo>
                  <a:pt x="686917" y="125564"/>
                </a:lnTo>
                <a:lnTo>
                  <a:pt x="728459" y="111620"/>
                </a:lnTo>
                <a:lnTo>
                  <a:pt x="767930" y="100545"/>
                </a:lnTo>
                <a:lnTo>
                  <a:pt x="804913" y="92900"/>
                </a:lnTo>
                <a:lnTo>
                  <a:pt x="849223" y="96748"/>
                </a:lnTo>
                <a:lnTo>
                  <a:pt x="898766" y="114998"/>
                </a:lnTo>
                <a:lnTo>
                  <a:pt x="941717" y="142303"/>
                </a:lnTo>
                <a:lnTo>
                  <a:pt x="978458" y="178155"/>
                </a:lnTo>
                <a:lnTo>
                  <a:pt x="999083" y="214566"/>
                </a:lnTo>
                <a:lnTo>
                  <a:pt x="1014260" y="258470"/>
                </a:lnTo>
                <a:lnTo>
                  <a:pt x="1024356" y="309359"/>
                </a:lnTo>
                <a:lnTo>
                  <a:pt x="1019594" y="359092"/>
                </a:lnTo>
                <a:lnTo>
                  <a:pt x="1013320" y="410895"/>
                </a:lnTo>
                <a:lnTo>
                  <a:pt x="985329" y="449364"/>
                </a:lnTo>
                <a:lnTo>
                  <a:pt x="966762" y="496468"/>
                </a:lnTo>
                <a:lnTo>
                  <a:pt x="927150" y="529336"/>
                </a:lnTo>
                <a:lnTo>
                  <a:pt x="878217" y="596595"/>
                </a:lnTo>
                <a:lnTo>
                  <a:pt x="886828" y="627938"/>
                </a:lnTo>
                <a:lnTo>
                  <a:pt x="905929" y="644855"/>
                </a:lnTo>
                <a:lnTo>
                  <a:pt x="938530" y="643216"/>
                </a:lnTo>
                <a:lnTo>
                  <a:pt x="958532" y="637311"/>
                </a:lnTo>
                <a:lnTo>
                  <a:pt x="978776" y="631063"/>
                </a:lnTo>
                <a:lnTo>
                  <a:pt x="988923" y="617118"/>
                </a:lnTo>
                <a:lnTo>
                  <a:pt x="1009421" y="610527"/>
                </a:lnTo>
                <a:lnTo>
                  <a:pt x="1014272" y="603872"/>
                </a:lnTo>
                <a:lnTo>
                  <a:pt x="1028065" y="606501"/>
                </a:lnTo>
                <a:lnTo>
                  <a:pt x="1067676" y="595210"/>
                </a:lnTo>
                <a:lnTo>
                  <a:pt x="1105230" y="586790"/>
                </a:lnTo>
                <a:lnTo>
                  <a:pt x="1150467" y="589356"/>
                </a:lnTo>
                <a:lnTo>
                  <a:pt x="1192644" y="596138"/>
                </a:lnTo>
                <a:lnTo>
                  <a:pt x="1231277" y="607809"/>
                </a:lnTo>
                <a:lnTo>
                  <a:pt x="1276134" y="632498"/>
                </a:lnTo>
                <a:lnTo>
                  <a:pt x="1306182" y="655955"/>
                </a:lnTo>
                <a:lnTo>
                  <a:pt x="1331214" y="686320"/>
                </a:lnTo>
                <a:lnTo>
                  <a:pt x="1350721" y="724281"/>
                </a:lnTo>
                <a:lnTo>
                  <a:pt x="1364208" y="770483"/>
                </a:lnTo>
                <a:lnTo>
                  <a:pt x="1364208" y="583819"/>
                </a:lnTo>
                <a:lnTo>
                  <a:pt x="1311757" y="540359"/>
                </a:lnTo>
                <a:lnTo>
                  <a:pt x="1268247" y="513803"/>
                </a:lnTo>
                <a:lnTo>
                  <a:pt x="1231849" y="499084"/>
                </a:lnTo>
                <a:lnTo>
                  <a:pt x="1192276" y="488708"/>
                </a:lnTo>
                <a:lnTo>
                  <a:pt x="1149553" y="482676"/>
                </a:lnTo>
                <a:lnTo>
                  <a:pt x="1103693" y="480961"/>
                </a:lnTo>
                <a:lnTo>
                  <a:pt x="1118552" y="438950"/>
                </a:lnTo>
                <a:lnTo>
                  <a:pt x="1122146" y="390829"/>
                </a:lnTo>
                <a:lnTo>
                  <a:pt x="1124394" y="344551"/>
                </a:lnTo>
                <a:lnTo>
                  <a:pt x="1124978" y="300570"/>
                </a:lnTo>
                <a:lnTo>
                  <a:pt x="1124267" y="279958"/>
                </a:lnTo>
                <a:lnTo>
                  <a:pt x="1109497" y="213906"/>
                </a:lnTo>
                <a:lnTo>
                  <a:pt x="1092758" y="172161"/>
                </a:lnTo>
                <a:lnTo>
                  <a:pt x="1072984" y="134581"/>
                </a:lnTo>
                <a:lnTo>
                  <a:pt x="1039558" y="94170"/>
                </a:lnTo>
                <a:lnTo>
                  <a:pt x="1012710" y="66319"/>
                </a:lnTo>
                <a:lnTo>
                  <a:pt x="971524" y="36576"/>
                </a:lnTo>
                <a:lnTo>
                  <a:pt x="936231" y="20320"/>
                </a:lnTo>
                <a:lnTo>
                  <a:pt x="885939" y="3098"/>
                </a:lnTo>
                <a:lnTo>
                  <a:pt x="841082" y="0"/>
                </a:lnTo>
                <a:lnTo>
                  <a:pt x="793089" y="1219"/>
                </a:lnTo>
                <a:lnTo>
                  <a:pt x="759282" y="4495"/>
                </a:lnTo>
                <a:lnTo>
                  <a:pt x="742378" y="6146"/>
                </a:lnTo>
                <a:lnTo>
                  <a:pt x="699693" y="21653"/>
                </a:lnTo>
                <a:lnTo>
                  <a:pt x="665441" y="47129"/>
                </a:lnTo>
                <a:lnTo>
                  <a:pt x="619544" y="67056"/>
                </a:lnTo>
                <a:lnTo>
                  <a:pt x="593242" y="103212"/>
                </a:lnTo>
                <a:lnTo>
                  <a:pt x="556158" y="132588"/>
                </a:lnTo>
                <a:lnTo>
                  <a:pt x="539546" y="177012"/>
                </a:lnTo>
                <a:lnTo>
                  <a:pt x="513041" y="213448"/>
                </a:lnTo>
                <a:lnTo>
                  <a:pt x="497611" y="256247"/>
                </a:lnTo>
                <a:lnTo>
                  <a:pt x="493699" y="304787"/>
                </a:lnTo>
                <a:lnTo>
                  <a:pt x="466902" y="276872"/>
                </a:lnTo>
                <a:lnTo>
                  <a:pt x="426135" y="246557"/>
                </a:lnTo>
                <a:lnTo>
                  <a:pt x="381774" y="221170"/>
                </a:lnTo>
                <a:lnTo>
                  <a:pt x="344208" y="208051"/>
                </a:lnTo>
                <a:lnTo>
                  <a:pt x="303276" y="199555"/>
                </a:lnTo>
                <a:lnTo>
                  <a:pt x="259080" y="195541"/>
                </a:lnTo>
                <a:lnTo>
                  <a:pt x="243293" y="195656"/>
                </a:lnTo>
                <a:lnTo>
                  <a:pt x="211721" y="195872"/>
                </a:lnTo>
                <a:lnTo>
                  <a:pt x="171589" y="207873"/>
                </a:lnTo>
                <a:lnTo>
                  <a:pt x="128498" y="223913"/>
                </a:lnTo>
                <a:lnTo>
                  <a:pt x="92862" y="251320"/>
                </a:lnTo>
                <a:lnTo>
                  <a:pt x="15367" y="357835"/>
                </a:lnTo>
                <a:lnTo>
                  <a:pt x="12407" y="405079"/>
                </a:lnTo>
                <a:lnTo>
                  <a:pt x="342" y="443255"/>
                </a:lnTo>
                <a:lnTo>
                  <a:pt x="0" y="486905"/>
                </a:lnTo>
                <a:lnTo>
                  <a:pt x="11645" y="535647"/>
                </a:lnTo>
                <a:lnTo>
                  <a:pt x="15049" y="574154"/>
                </a:lnTo>
                <a:lnTo>
                  <a:pt x="31000" y="616991"/>
                </a:lnTo>
                <a:lnTo>
                  <a:pt x="49530" y="656285"/>
                </a:lnTo>
                <a:lnTo>
                  <a:pt x="81178" y="699122"/>
                </a:lnTo>
                <a:lnTo>
                  <a:pt x="105702" y="730186"/>
                </a:lnTo>
                <a:lnTo>
                  <a:pt x="133642" y="756539"/>
                </a:lnTo>
                <a:lnTo>
                  <a:pt x="165277" y="777824"/>
                </a:lnTo>
                <a:lnTo>
                  <a:pt x="200901" y="793623"/>
                </a:lnTo>
                <a:lnTo>
                  <a:pt x="160985" y="826897"/>
                </a:lnTo>
                <a:lnTo>
                  <a:pt x="109410" y="854621"/>
                </a:lnTo>
                <a:lnTo>
                  <a:pt x="19900" y="977646"/>
                </a:lnTo>
                <a:lnTo>
                  <a:pt x="13233" y="1029995"/>
                </a:lnTo>
                <a:lnTo>
                  <a:pt x="9067" y="1078903"/>
                </a:lnTo>
                <a:lnTo>
                  <a:pt x="7607" y="1124077"/>
                </a:lnTo>
                <a:lnTo>
                  <a:pt x="19354" y="1172692"/>
                </a:lnTo>
                <a:lnTo>
                  <a:pt x="44513" y="1224457"/>
                </a:lnTo>
                <a:lnTo>
                  <a:pt x="62776" y="1264119"/>
                </a:lnTo>
                <a:lnTo>
                  <a:pt x="94894" y="1306334"/>
                </a:lnTo>
                <a:lnTo>
                  <a:pt x="131089" y="1342923"/>
                </a:lnTo>
                <a:lnTo>
                  <a:pt x="161366" y="1366075"/>
                </a:lnTo>
                <a:lnTo>
                  <a:pt x="206082" y="1390954"/>
                </a:lnTo>
                <a:lnTo>
                  <a:pt x="244563" y="1402829"/>
                </a:lnTo>
                <a:lnTo>
                  <a:pt x="297167" y="1416875"/>
                </a:lnTo>
                <a:lnTo>
                  <a:pt x="343204" y="1418361"/>
                </a:lnTo>
                <a:lnTo>
                  <a:pt x="382511" y="1407502"/>
                </a:lnTo>
                <a:lnTo>
                  <a:pt x="435470" y="1399463"/>
                </a:lnTo>
                <a:lnTo>
                  <a:pt x="480453" y="1380820"/>
                </a:lnTo>
                <a:lnTo>
                  <a:pt x="519417" y="1348841"/>
                </a:lnTo>
                <a:lnTo>
                  <a:pt x="571373" y="1320596"/>
                </a:lnTo>
                <a:lnTo>
                  <a:pt x="603986" y="1275765"/>
                </a:lnTo>
                <a:lnTo>
                  <a:pt x="620471" y="1317879"/>
                </a:lnTo>
                <a:lnTo>
                  <a:pt x="638759" y="1357503"/>
                </a:lnTo>
                <a:lnTo>
                  <a:pt x="669366" y="1401775"/>
                </a:lnTo>
                <a:lnTo>
                  <a:pt x="692035" y="1435392"/>
                </a:lnTo>
                <a:lnTo>
                  <a:pt x="717270" y="1465465"/>
                </a:lnTo>
                <a:lnTo>
                  <a:pt x="745337" y="1491653"/>
                </a:lnTo>
                <a:lnTo>
                  <a:pt x="786752" y="1521066"/>
                </a:lnTo>
                <a:lnTo>
                  <a:pt x="821245" y="1538414"/>
                </a:lnTo>
                <a:lnTo>
                  <a:pt x="859332" y="1550822"/>
                </a:lnTo>
                <a:lnTo>
                  <a:pt x="901280" y="1557934"/>
                </a:lnTo>
                <a:lnTo>
                  <a:pt x="947331" y="1559394"/>
                </a:lnTo>
                <a:lnTo>
                  <a:pt x="987488" y="1547380"/>
                </a:lnTo>
                <a:lnTo>
                  <a:pt x="1042530" y="1536471"/>
                </a:lnTo>
                <a:lnTo>
                  <a:pt x="1087907" y="1517281"/>
                </a:lnTo>
                <a:lnTo>
                  <a:pt x="1124127" y="1489075"/>
                </a:lnTo>
                <a:lnTo>
                  <a:pt x="1203909" y="1379410"/>
                </a:lnTo>
                <a:lnTo>
                  <a:pt x="1219276" y="1336700"/>
                </a:lnTo>
                <a:lnTo>
                  <a:pt x="1223098" y="1288275"/>
                </a:lnTo>
                <a:lnTo>
                  <a:pt x="1235443" y="1249718"/>
                </a:lnTo>
                <a:lnTo>
                  <a:pt x="1225003" y="1199299"/>
                </a:lnTo>
                <a:lnTo>
                  <a:pt x="1222133" y="1160081"/>
                </a:lnTo>
                <a:lnTo>
                  <a:pt x="1205788" y="1117765"/>
                </a:lnTo>
                <a:lnTo>
                  <a:pt x="1185786" y="1080503"/>
                </a:lnTo>
                <a:lnTo>
                  <a:pt x="1224749" y="1070114"/>
                </a:lnTo>
                <a:lnTo>
                  <a:pt x="1277226" y="1062761"/>
                </a:lnTo>
                <a:lnTo>
                  <a:pt x="1311757" y="1036891"/>
                </a:lnTo>
                <a:lnTo>
                  <a:pt x="1348219" y="1008341"/>
                </a:lnTo>
                <a:lnTo>
                  <a:pt x="1386001" y="978014"/>
                </a:lnTo>
                <a:lnTo>
                  <a:pt x="1442326" y="900582"/>
                </a:lnTo>
                <a:lnTo>
                  <a:pt x="1449324" y="847788"/>
                </a:lnTo>
                <a:lnTo>
                  <a:pt x="1455039" y="79674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3395">
              <a:solidFill>
                <a:srgbClr val="66CCFF"/>
              </a:solidFill>
            </a:endParaRPr>
          </a:p>
        </p:txBody>
      </p:sp>
      <p:sp>
        <p:nvSpPr>
          <p:cNvPr id="35" name="object 8"/>
          <p:cNvSpPr/>
          <p:nvPr/>
        </p:nvSpPr>
        <p:spPr>
          <a:xfrm>
            <a:off x="972679" y="1271687"/>
            <a:ext cx="1338184" cy="1039850"/>
          </a:xfrm>
          <a:custGeom>
            <a:avLst/>
            <a:gdLst/>
            <a:ahLst/>
            <a:cxnLst/>
            <a:rect l="l" t="t" r="r" b="b"/>
            <a:pathLst>
              <a:path w="1455420" h="1559560">
                <a:moveTo>
                  <a:pt x="386143" y="776465"/>
                </a:moveTo>
                <a:lnTo>
                  <a:pt x="382600" y="759726"/>
                </a:lnTo>
                <a:lnTo>
                  <a:pt x="375031" y="748563"/>
                </a:lnTo>
                <a:lnTo>
                  <a:pt x="361467" y="745617"/>
                </a:lnTo>
                <a:lnTo>
                  <a:pt x="316725" y="742340"/>
                </a:lnTo>
                <a:lnTo>
                  <a:pt x="206895" y="893330"/>
                </a:lnTo>
                <a:lnTo>
                  <a:pt x="242303" y="866228"/>
                </a:lnTo>
                <a:lnTo>
                  <a:pt x="287591" y="847166"/>
                </a:lnTo>
                <a:lnTo>
                  <a:pt x="322872" y="820254"/>
                </a:lnTo>
                <a:lnTo>
                  <a:pt x="359092" y="792048"/>
                </a:lnTo>
                <a:lnTo>
                  <a:pt x="365696" y="782967"/>
                </a:lnTo>
                <a:lnTo>
                  <a:pt x="377291" y="788619"/>
                </a:lnTo>
                <a:lnTo>
                  <a:pt x="386143" y="776465"/>
                </a:lnTo>
                <a:close/>
              </a:path>
              <a:path w="1455420" h="1559560">
                <a:moveTo>
                  <a:pt x="700811" y="782320"/>
                </a:moveTo>
                <a:lnTo>
                  <a:pt x="700481" y="780224"/>
                </a:lnTo>
                <a:lnTo>
                  <a:pt x="700100" y="784567"/>
                </a:lnTo>
                <a:lnTo>
                  <a:pt x="700430" y="786663"/>
                </a:lnTo>
                <a:lnTo>
                  <a:pt x="700709" y="785012"/>
                </a:lnTo>
                <a:lnTo>
                  <a:pt x="700811" y="782320"/>
                </a:lnTo>
                <a:close/>
              </a:path>
              <a:path w="1455420" h="1559560">
                <a:moveTo>
                  <a:pt x="809701" y="768934"/>
                </a:moveTo>
                <a:lnTo>
                  <a:pt x="801611" y="736727"/>
                </a:lnTo>
                <a:lnTo>
                  <a:pt x="785317" y="708025"/>
                </a:lnTo>
                <a:lnTo>
                  <a:pt x="771867" y="694842"/>
                </a:lnTo>
                <a:lnTo>
                  <a:pt x="770788" y="693788"/>
                </a:lnTo>
                <a:lnTo>
                  <a:pt x="768616" y="691654"/>
                </a:lnTo>
                <a:lnTo>
                  <a:pt x="762127" y="685292"/>
                </a:lnTo>
                <a:lnTo>
                  <a:pt x="761504" y="684872"/>
                </a:lnTo>
                <a:lnTo>
                  <a:pt x="753389" y="680758"/>
                </a:lnTo>
                <a:lnTo>
                  <a:pt x="732409" y="670115"/>
                </a:lnTo>
                <a:lnTo>
                  <a:pt x="703351" y="668489"/>
                </a:lnTo>
                <a:lnTo>
                  <a:pt x="703351" y="781380"/>
                </a:lnTo>
                <a:lnTo>
                  <a:pt x="699655" y="774992"/>
                </a:lnTo>
                <a:lnTo>
                  <a:pt x="700595" y="777519"/>
                </a:lnTo>
                <a:lnTo>
                  <a:pt x="700760" y="778573"/>
                </a:lnTo>
                <a:lnTo>
                  <a:pt x="700316" y="779183"/>
                </a:lnTo>
                <a:lnTo>
                  <a:pt x="701535" y="780059"/>
                </a:lnTo>
                <a:lnTo>
                  <a:pt x="701090" y="780669"/>
                </a:lnTo>
                <a:lnTo>
                  <a:pt x="702030" y="783196"/>
                </a:lnTo>
                <a:lnTo>
                  <a:pt x="701040" y="787107"/>
                </a:lnTo>
                <a:lnTo>
                  <a:pt x="701205" y="788149"/>
                </a:lnTo>
                <a:lnTo>
                  <a:pt x="700925" y="789800"/>
                </a:lnTo>
                <a:lnTo>
                  <a:pt x="700290" y="790702"/>
                </a:lnTo>
                <a:lnTo>
                  <a:pt x="700735" y="787730"/>
                </a:lnTo>
                <a:lnTo>
                  <a:pt x="699770" y="792670"/>
                </a:lnTo>
                <a:lnTo>
                  <a:pt x="699490" y="794321"/>
                </a:lnTo>
                <a:lnTo>
                  <a:pt x="698373" y="795858"/>
                </a:lnTo>
                <a:lnTo>
                  <a:pt x="697293" y="797344"/>
                </a:lnTo>
                <a:lnTo>
                  <a:pt x="697128" y="796302"/>
                </a:lnTo>
                <a:lnTo>
                  <a:pt x="696849" y="797953"/>
                </a:lnTo>
                <a:lnTo>
                  <a:pt x="688924" y="808850"/>
                </a:lnTo>
                <a:lnTo>
                  <a:pt x="684352" y="813854"/>
                </a:lnTo>
                <a:lnTo>
                  <a:pt x="679183" y="818426"/>
                </a:lnTo>
                <a:lnTo>
                  <a:pt x="673392" y="822553"/>
                </a:lnTo>
                <a:lnTo>
                  <a:pt x="672960" y="823163"/>
                </a:lnTo>
                <a:lnTo>
                  <a:pt x="671029" y="824534"/>
                </a:lnTo>
                <a:lnTo>
                  <a:pt x="669544" y="825309"/>
                </a:lnTo>
                <a:lnTo>
                  <a:pt x="668934" y="824865"/>
                </a:lnTo>
                <a:lnTo>
                  <a:pt x="669378" y="824255"/>
                </a:lnTo>
                <a:lnTo>
                  <a:pt x="668769" y="823823"/>
                </a:lnTo>
                <a:lnTo>
                  <a:pt x="666292" y="818311"/>
                </a:lnTo>
                <a:lnTo>
                  <a:pt x="663638" y="811758"/>
                </a:lnTo>
                <a:lnTo>
                  <a:pt x="662647" y="805484"/>
                </a:lnTo>
                <a:lnTo>
                  <a:pt x="671245" y="798766"/>
                </a:lnTo>
                <a:lnTo>
                  <a:pt x="675373" y="794359"/>
                </a:lnTo>
                <a:lnTo>
                  <a:pt x="676249" y="793153"/>
                </a:lnTo>
                <a:lnTo>
                  <a:pt x="682586" y="785723"/>
                </a:lnTo>
                <a:lnTo>
                  <a:pt x="683031" y="785114"/>
                </a:lnTo>
                <a:lnTo>
                  <a:pt x="685838" y="782523"/>
                </a:lnTo>
                <a:lnTo>
                  <a:pt x="688200" y="780542"/>
                </a:lnTo>
                <a:lnTo>
                  <a:pt x="691007" y="777963"/>
                </a:lnTo>
                <a:lnTo>
                  <a:pt x="691451" y="777354"/>
                </a:lnTo>
                <a:lnTo>
                  <a:pt x="692937" y="776579"/>
                </a:lnTo>
                <a:lnTo>
                  <a:pt x="693381" y="775982"/>
                </a:lnTo>
                <a:lnTo>
                  <a:pt x="694867" y="775208"/>
                </a:lnTo>
                <a:lnTo>
                  <a:pt x="696112" y="774331"/>
                </a:lnTo>
                <a:lnTo>
                  <a:pt x="700100" y="784567"/>
                </a:lnTo>
                <a:lnTo>
                  <a:pt x="700316" y="779183"/>
                </a:lnTo>
                <a:lnTo>
                  <a:pt x="696442" y="774090"/>
                </a:lnTo>
                <a:lnTo>
                  <a:pt x="696798" y="773836"/>
                </a:lnTo>
                <a:lnTo>
                  <a:pt x="698881" y="773506"/>
                </a:lnTo>
                <a:lnTo>
                  <a:pt x="699655" y="774992"/>
                </a:lnTo>
                <a:lnTo>
                  <a:pt x="701040" y="776922"/>
                </a:lnTo>
                <a:lnTo>
                  <a:pt x="703351" y="781380"/>
                </a:lnTo>
                <a:lnTo>
                  <a:pt x="703351" y="668489"/>
                </a:lnTo>
                <a:lnTo>
                  <a:pt x="683031" y="667346"/>
                </a:lnTo>
                <a:lnTo>
                  <a:pt x="636104" y="685469"/>
                </a:lnTo>
                <a:lnTo>
                  <a:pt x="598792" y="719264"/>
                </a:lnTo>
                <a:lnTo>
                  <a:pt x="578269" y="763536"/>
                </a:lnTo>
                <a:lnTo>
                  <a:pt x="577621" y="772477"/>
                </a:lnTo>
                <a:lnTo>
                  <a:pt x="579094" y="781024"/>
                </a:lnTo>
                <a:lnTo>
                  <a:pt x="582396" y="789190"/>
                </a:lnTo>
                <a:lnTo>
                  <a:pt x="587311" y="796963"/>
                </a:lnTo>
                <a:lnTo>
                  <a:pt x="583869" y="818057"/>
                </a:lnTo>
                <a:lnTo>
                  <a:pt x="586320" y="859396"/>
                </a:lnTo>
                <a:lnTo>
                  <a:pt x="616546" y="912520"/>
                </a:lnTo>
                <a:lnTo>
                  <a:pt x="652272" y="929284"/>
                </a:lnTo>
                <a:lnTo>
                  <a:pt x="692988" y="928687"/>
                </a:lnTo>
                <a:lnTo>
                  <a:pt x="733171" y="912342"/>
                </a:lnTo>
                <a:lnTo>
                  <a:pt x="766660" y="885405"/>
                </a:lnTo>
                <a:lnTo>
                  <a:pt x="792213" y="851242"/>
                </a:lnTo>
                <a:lnTo>
                  <a:pt x="807377" y="811771"/>
                </a:lnTo>
                <a:lnTo>
                  <a:pt x="809701" y="768934"/>
                </a:lnTo>
                <a:close/>
              </a:path>
              <a:path w="1455420" h="1559560">
                <a:moveTo>
                  <a:pt x="1455039" y="796747"/>
                </a:moveTo>
                <a:lnTo>
                  <a:pt x="1454467" y="754354"/>
                </a:lnTo>
                <a:lnTo>
                  <a:pt x="1452575" y="735380"/>
                </a:lnTo>
                <a:lnTo>
                  <a:pt x="1450682" y="716394"/>
                </a:lnTo>
                <a:lnTo>
                  <a:pt x="1433398" y="675386"/>
                </a:lnTo>
                <a:lnTo>
                  <a:pt x="1402651" y="631304"/>
                </a:lnTo>
                <a:lnTo>
                  <a:pt x="1378966" y="599097"/>
                </a:lnTo>
                <a:lnTo>
                  <a:pt x="1364208" y="583819"/>
                </a:lnTo>
                <a:lnTo>
                  <a:pt x="1364208" y="770483"/>
                </a:lnTo>
                <a:lnTo>
                  <a:pt x="1360347" y="818972"/>
                </a:lnTo>
                <a:lnTo>
                  <a:pt x="1353553" y="871486"/>
                </a:lnTo>
                <a:lnTo>
                  <a:pt x="1295641" y="951090"/>
                </a:lnTo>
                <a:lnTo>
                  <a:pt x="1247317" y="974344"/>
                </a:lnTo>
                <a:lnTo>
                  <a:pt x="1203388" y="991552"/>
                </a:lnTo>
                <a:lnTo>
                  <a:pt x="1153769" y="994994"/>
                </a:lnTo>
                <a:lnTo>
                  <a:pt x="1108443" y="992530"/>
                </a:lnTo>
                <a:lnTo>
                  <a:pt x="1067168" y="984504"/>
                </a:lnTo>
                <a:lnTo>
                  <a:pt x="1029652" y="971296"/>
                </a:lnTo>
                <a:lnTo>
                  <a:pt x="985380" y="945819"/>
                </a:lnTo>
                <a:lnTo>
                  <a:pt x="973429" y="940650"/>
                </a:lnTo>
                <a:lnTo>
                  <a:pt x="987132" y="986574"/>
                </a:lnTo>
                <a:lnTo>
                  <a:pt x="1022083" y="1024877"/>
                </a:lnTo>
                <a:lnTo>
                  <a:pt x="1053134" y="1046962"/>
                </a:lnTo>
                <a:lnTo>
                  <a:pt x="1079550" y="1075423"/>
                </a:lnTo>
                <a:lnTo>
                  <a:pt x="1101318" y="1110259"/>
                </a:lnTo>
                <a:lnTo>
                  <a:pt x="1119085" y="1150607"/>
                </a:lnTo>
                <a:lnTo>
                  <a:pt x="1123200" y="1188123"/>
                </a:lnTo>
                <a:lnTo>
                  <a:pt x="1124572" y="1229423"/>
                </a:lnTo>
                <a:lnTo>
                  <a:pt x="1123823" y="1273619"/>
                </a:lnTo>
                <a:lnTo>
                  <a:pt x="1111326" y="1312392"/>
                </a:lnTo>
                <a:lnTo>
                  <a:pt x="1040384" y="1409903"/>
                </a:lnTo>
                <a:lnTo>
                  <a:pt x="1007694" y="1433245"/>
                </a:lnTo>
                <a:lnTo>
                  <a:pt x="966406" y="1446834"/>
                </a:lnTo>
                <a:lnTo>
                  <a:pt x="916927" y="1450073"/>
                </a:lnTo>
                <a:lnTo>
                  <a:pt x="873353" y="1445209"/>
                </a:lnTo>
                <a:lnTo>
                  <a:pt x="835088" y="1433042"/>
                </a:lnTo>
                <a:lnTo>
                  <a:pt x="801547" y="1414386"/>
                </a:lnTo>
                <a:lnTo>
                  <a:pt x="772160" y="1390015"/>
                </a:lnTo>
                <a:lnTo>
                  <a:pt x="746340" y="1360741"/>
                </a:lnTo>
                <a:lnTo>
                  <a:pt x="713244" y="1319885"/>
                </a:lnTo>
                <a:lnTo>
                  <a:pt x="692810" y="1283208"/>
                </a:lnTo>
                <a:lnTo>
                  <a:pt x="674204" y="1244015"/>
                </a:lnTo>
                <a:lnTo>
                  <a:pt x="656844" y="1203109"/>
                </a:lnTo>
                <a:lnTo>
                  <a:pt x="660412" y="1176616"/>
                </a:lnTo>
                <a:lnTo>
                  <a:pt x="673392" y="1158786"/>
                </a:lnTo>
                <a:lnTo>
                  <a:pt x="675017" y="1134948"/>
                </a:lnTo>
                <a:lnTo>
                  <a:pt x="665099" y="1105408"/>
                </a:lnTo>
                <a:lnTo>
                  <a:pt x="660438" y="1090244"/>
                </a:lnTo>
                <a:lnTo>
                  <a:pt x="640130" y="1074978"/>
                </a:lnTo>
                <a:lnTo>
                  <a:pt x="624636" y="1074674"/>
                </a:lnTo>
                <a:lnTo>
                  <a:pt x="603618" y="1081976"/>
                </a:lnTo>
                <a:lnTo>
                  <a:pt x="591972" y="1097991"/>
                </a:lnTo>
                <a:lnTo>
                  <a:pt x="576719" y="1097368"/>
                </a:lnTo>
                <a:lnTo>
                  <a:pt x="571246" y="1104900"/>
                </a:lnTo>
                <a:lnTo>
                  <a:pt x="575856" y="1120127"/>
                </a:lnTo>
                <a:lnTo>
                  <a:pt x="512051" y="1207846"/>
                </a:lnTo>
                <a:lnTo>
                  <a:pt x="428028" y="1280172"/>
                </a:lnTo>
                <a:lnTo>
                  <a:pt x="384175" y="1297266"/>
                </a:lnTo>
                <a:lnTo>
                  <a:pt x="334797" y="1300378"/>
                </a:lnTo>
                <a:lnTo>
                  <a:pt x="290588" y="1296390"/>
                </a:lnTo>
                <a:lnTo>
                  <a:pt x="251955" y="1284719"/>
                </a:lnTo>
                <a:lnTo>
                  <a:pt x="209054" y="1257350"/>
                </a:lnTo>
                <a:lnTo>
                  <a:pt x="182829" y="1228636"/>
                </a:lnTo>
                <a:lnTo>
                  <a:pt x="151599" y="1185202"/>
                </a:lnTo>
                <a:lnTo>
                  <a:pt x="134429" y="1144041"/>
                </a:lnTo>
                <a:lnTo>
                  <a:pt x="120929" y="1097838"/>
                </a:lnTo>
                <a:lnTo>
                  <a:pt x="121259" y="1054214"/>
                </a:lnTo>
                <a:lnTo>
                  <a:pt x="135305" y="1013307"/>
                </a:lnTo>
                <a:lnTo>
                  <a:pt x="152692" y="967816"/>
                </a:lnTo>
                <a:lnTo>
                  <a:pt x="316725" y="742340"/>
                </a:lnTo>
                <a:lnTo>
                  <a:pt x="286194" y="741146"/>
                </a:lnTo>
                <a:lnTo>
                  <a:pt x="249135" y="727329"/>
                </a:lnTo>
                <a:lnTo>
                  <a:pt x="215620" y="708621"/>
                </a:lnTo>
                <a:lnTo>
                  <a:pt x="185483" y="685292"/>
                </a:lnTo>
                <a:lnTo>
                  <a:pt x="158521" y="657580"/>
                </a:lnTo>
                <a:lnTo>
                  <a:pt x="134556" y="625754"/>
                </a:lnTo>
                <a:lnTo>
                  <a:pt x="113411" y="590067"/>
                </a:lnTo>
                <a:lnTo>
                  <a:pt x="94894" y="550760"/>
                </a:lnTo>
                <a:lnTo>
                  <a:pt x="85521" y="477278"/>
                </a:lnTo>
                <a:lnTo>
                  <a:pt x="84035" y="436156"/>
                </a:lnTo>
                <a:lnTo>
                  <a:pt x="94703" y="399897"/>
                </a:lnTo>
                <a:lnTo>
                  <a:pt x="141490" y="335584"/>
                </a:lnTo>
                <a:lnTo>
                  <a:pt x="176809" y="308622"/>
                </a:lnTo>
                <a:lnTo>
                  <a:pt x="208622" y="286486"/>
                </a:lnTo>
                <a:lnTo>
                  <a:pt x="257124" y="284581"/>
                </a:lnTo>
                <a:lnTo>
                  <a:pt x="301434" y="288429"/>
                </a:lnTo>
                <a:lnTo>
                  <a:pt x="341236" y="298500"/>
                </a:lnTo>
                <a:lnTo>
                  <a:pt x="386778" y="322249"/>
                </a:lnTo>
                <a:lnTo>
                  <a:pt x="425564" y="355269"/>
                </a:lnTo>
                <a:lnTo>
                  <a:pt x="458698" y="396087"/>
                </a:lnTo>
                <a:lnTo>
                  <a:pt x="476973" y="435737"/>
                </a:lnTo>
                <a:lnTo>
                  <a:pt x="491731" y="480199"/>
                </a:lnTo>
                <a:lnTo>
                  <a:pt x="499262" y="491439"/>
                </a:lnTo>
                <a:lnTo>
                  <a:pt x="509574" y="498856"/>
                </a:lnTo>
                <a:lnTo>
                  <a:pt x="522109" y="503212"/>
                </a:lnTo>
                <a:lnTo>
                  <a:pt x="536333" y="505244"/>
                </a:lnTo>
                <a:lnTo>
                  <a:pt x="542645" y="518172"/>
                </a:lnTo>
                <a:lnTo>
                  <a:pt x="555117" y="522617"/>
                </a:lnTo>
                <a:lnTo>
                  <a:pt x="561276" y="514134"/>
                </a:lnTo>
                <a:lnTo>
                  <a:pt x="554088" y="502437"/>
                </a:lnTo>
                <a:lnTo>
                  <a:pt x="564222" y="488505"/>
                </a:lnTo>
                <a:lnTo>
                  <a:pt x="556602" y="477393"/>
                </a:lnTo>
                <a:lnTo>
                  <a:pt x="564540" y="466471"/>
                </a:lnTo>
                <a:lnTo>
                  <a:pt x="558939" y="452589"/>
                </a:lnTo>
                <a:lnTo>
                  <a:pt x="563346" y="446532"/>
                </a:lnTo>
                <a:lnTo>
                  <a:pt x="557199" y="433387"/>
                </a:lnTo>
                <a:lnTo>
                  <a:pt x="558838" y="387959"/>
                </a:lnTo>
                <a:lnTo>
                  <a:pt x="572109" y="348132"/>
                </a:lnTo>
                <a:lnTo>
                  <a:pt x="576021" y="299567"/>
                </a:lnTo>
                <a:lnTo>
                  <a:pt x="590715" y="257797"/>
                </a:lnTo>
                <a:lnTo>
                  <a:pt x="615734" y="223405"/>
                </a:lnTo>
                <a:lnTo>
                  <a:pt x="630123" y="182041"/>
                </a:lnTo>
                <a:lnTo>
                  <a:pt x="664260" y="156692"/>
                </a:lnTo>
                <a:lnTo>
                  <a:pt x="686917" y="125564"/>
                </a:lnTo>
                <a:lnTo>
                  <a:pt x="728459" y="111620"/>
                </a:lnTo>
                <a:lnTo>
                  <a:pt x="767930" y="100545"/>
                </a:lnTo>
                <a:lnTo>
                  <a:pt x="804913" y="92900"/>
                </a:lnTo>
                <a:lnTo>
                  <a:pt x="849223" y="96748"/>
                </a:lnTo>
                <a:lnTo>
                  <a:pt x="898766" y="114998"/>
                </a:lnTo>
                <a:lnTo>
                  <a:pt x="941717" y="142303"/>
                </a:lnTo>
                <a:lnTo>
                  <a:pt x="978458" y="178155"/>
                </a:lnTo>
                <a:lnTo>
                  <a:pt x="999083" y="214566"/>
                </a:lnTo>
                <a:lnTo>
                  <a:pt x="1014260" y="258470"/>
                </a:lnTo>
                <a:lnTo>
                  <a:pt x="1024356" y="309359"/>
                </a:lnTo>
                <a:lnTo>
                  <a:pt x="1019594" y="359092"/>
                </a:lnTo>
                <a:lnTo>
                  <a:pt x="1013320" y="410895"/>
                </a:lnTo>
                <a:lnTo>
                  <a:pt x="985329" y="449364"/>
                </a:lnTo>
                <a:lnTo>
                  <a:pt x="966762" y="496468"/>
                </a:lnTo>
                <a:lnTo>
                  <a:pt x="927150" y="529336"/>
                </a:lnTo>
                <a:lnTo>
                  <a:pt x="878217" y="596595"/>
                </a:lnTo>
                <a:lnTo>
                  <a:pt x="886828" y="627938"/>
                </a:lnTo>
                <a:lnTo>
                  <a:pt x="905929" y="644855"/>
                </a:lnTo>
                <a:lnTo>
                  <a:pt x="938530" y="643216"/>
                </a:lnTo>
                <a:lnTo>
                  <a:pt x="958532" y="637311"/>
                </a:lnTo>
                <a:lnTo>
                  <a:pt x="978776" y="631063"/>
                </a:lnTo>
                <a:lnTo>
                  <a:pt x="988923" y="617118"/>
                </a:lnTo>
                <a:lnTo>
                  <a:pt x="1009421" y="610527"/>
                </a:lnTo>
                <a:lnTo>
                  <a:pt x="1014272" y="603872"/>
                </a:lnTo>
                <a:lnTo>
                  <a:pt x="1028065" y="606501"/>
                </a:lnTo>
                <a:lnTo>
                  <a:pt x="1067676" y="595210"/>
                </a:lnTo>
                <a:lnTo>
                  <a:pt x="1105230" y="586790"/>
                </a:lnTo>
                <a:lnTo>
                  <a:pt x="1150467" y="589356"/>
                </a:lnTo>
                <a:lnTo>
                  <a:pt x="1192644" y="596138"/>
                </a:lnTo>
                <a:lnTo>
                  <a:pt x="1231277" y="607809"/>
                </a:lnTo>
                <a:lnTo>
                  <a:pt x="1276134" y="632498"/>
                </a:lnTo>
                <a:lnTo>
                  <a:pt x="1306182" y="655955"/>
                </a:lnTo>
                <a:lnTo>
                  <a:pt x="1331214" y="686320"/>
                </a:lnTo>
                <a:lnTo>
                  <a:pt x="1350721" y="724281"/>
                </a:lnTo>
                <a:lnTo>
                  <a:pt x="1364208" y="770483"/>
                </a:lnTo>
                <a:lnTo>
                  <a:pt x="1364208" y="583819"/>
                </a:lnTo>
                <a:lnTo>
                  <a:pt x="1311757" y="540359"/>
                </a:lnTo>
                <a:lnTo>
                  <a:pt x="1268247" y="513803"/>
                </a:lnTo>
                <a:lnTo>
                  <a:pt x="1231849" y="499084"/>
                </a:lnTo>
                <a:lnTo>
                  <a:pt x="1192276" y="488708"/>
                </a:lnTo>
                <a:lnTo>
                  <a:pt x="1149553" y="482676"/>
                </a:lnTo>
                <a:lnTo>
                  <a:pt x="1103693" y="480961"/>
                </a:lnTo>
                <a:lnTo>
                  <a:pt x="1118552" y="438950"/>
                </a:lnTo>
                <a:lnTo>
                  <a:pt x="1122146" y="390829"/>
                </a:lnTo>
                <a:lnTo>
                  <a:pt x="1124394" y="344551"/>
                </a:lnTo>
                <a:lnTo>
                  <a:pt x="1124978" y="300570"/>
                </a:lnTo>
                <a:lnTo>
                  <a:pt x="1124267" y="279958"/>
                </a:lnTo>
                <a:lnTo>
                  <a:pt x="1109497" y="213906"/>
                </a:lnTo>
                <a:lnTo>
                  <a:pt x="1092758" y="172161"/>
                </a:lnTo>
                <a:lnTo>
                  <a:pt x="1072984" y="134581"/>
                </a:lnTo>
                <a:lnTo>
                  <a:pt x="1039558" y="94170"/>
                </a:lnTo>
                <a:lnTo>
                  <a:pt x="1012710" y="66319"/>
                </a:lnTo>
                <a:lnTo>
                  <a:pt x="971524" y="36576"/>
                </a:lnTo>
                <a:lnTo>
                  <a:pt x="936231" y="20320"/>
                </a:lnTo>
                <a:lnTo>
                  <a:pt x="885939" y="3098"/>
                </a:lnTo>
                <a:lnTo>
                  <a:pt x="841082" y="0"/>
                </a:lnTo>
                <a:lnTo>
                  <a:pt x="793089" y="1219"/>
                </a:lnTo>
                <a:lnTo>
                  <a:pt x="759282" y="4495"/>
                </a:lnTo>
                <a:lnTo>
                  <a:pt x="742378" y="6146"/>
                </a:lnTo>
                <a:lnTo>
                  <a:pt x="699693" y="21653"/>
                </a:lnTo>
                <a:lnTo>
                  <a:pt x="665441" y="47129"/>
                </a:lnTo>
                <a:lnTo>
                  <a:pt x="619544" y="67056"/>
                </a:lnTo>
                <a:lnTo>
                  <a:pt x="593242" y="103212"/>
                </a:lnTo>
                <a:lnTo>
                  <a:pt x="556158" y="132588"/>
                </a:lnTo>
                <a:lnTo>
                  <a:pt x="539546" y="177012"/>
                </a:lnTo>
                <a:lnTo>
                  <a:pt x="513041" y="213448"/>
                </a:lnTo>
                <a:lnTo>
                  <a:pt x="497611" y="256247"/>
                </a:lnTo>
                <a:lnTo>
                  <a:pt x="493699" y="304787"/>
                </a:lnTo>
                <a:lnTo>
                  <a:pt x="466902" y="276872"/>
                </a:lnTo>
                <a:lnTo>
                  <a:pt x="426135" y="246557"/>
                </a:lnTo>
                <a:lnTo>
                  <a:pt x="381774" y="221170"/>
                </a:lnTo>
                <a:lnTo>
                  <a:pt x="344208" y="208051"/>
                </a:lnTo>
                <a:lnTo>
                  <a:pt x="303276" y="199555"/>
                </a:lnTo>
                <a:lnTo>
                  <a:pt x="259080" y="195541"/>
                </a:lnTo>
                <a:lnTo>
                  <a:pt x="243293" y="195656"/>
                </a:lnTo>
                <a:lnTo>
                  <a:pt x="211721" y="195872"/>
                </a:lnTo>
                <a:lnTo>
                  <a:pt x="171589" y="207873"/>
                </a:lnTo>
                <a:lnTo>
                  <a:pt x="128498" y="223913"/>
                </a:lnTo>
                <a:lnTo>
                  <a:pt x="92862" y="251320"/>
                </a:lnTo>
                <a:lnTo>
                  <a:pt x="15367" y="357835"/>
                </a:lnTo>
                <a:lnTo>
                  <a:pt x="12407" y="405079"/>
                </a:lnTo>
                <a:lnTo>
                  <a:pt x="342" y="443255"/>
                </a:lnTo>
                <a:lnTo>
                  <a:pt x="0" y="486905"/>
                </a:lnTo>
                <a:lnTo>
                  <a:pt x="11645" y="535647"/>
                </a:lnTo>
                <a:lnTo>
                  <a:pt x="15049" y="574154"/>
                </a:lnTo>
                <a:lnTo>
                  <a:pt x="31000" y="616991"/>
                </a:lnTo>
                <a:lnTo>
                  <a:pt x="49530" y="656285"/>
                </a:lnTo>
                <a:lnTo>
                  <a:pt x="81178" y="699122"/>
                </a:lnTo>
                <a:lnTo>
                  <a:pt x="105702" y="730186"/>
                </a:lnTo>
                <a:lnTo>
                  <a:pt x="133642" y="756539"/>
                </a:lnTo>
                <a:lnTo>
                  <a:pt x="165277" y="777824"/>
                </a:lnTo>
                <a:lnTo>
                  <a:pt x="200901" y="793623"/>
                </a:lnTo>
                <a:lnTo>
                  <a:pt x="160985" y="826897"/>
                </a:lnTo>
                <a:lnTo>
                  <a:pt x="109410" y="854621"/>
                </a:lnTo>
                <a:lnTo>
                  <a:pt x="19900" y="977646"/>
                </a:lnTo>
                <a:lnTo>
                  <a:pt x="13233" y="1029995"/>
                </a:lnTo>
                <a:lnTo>
                  <a:pt x="9067" y="1078903"/>
                </a:lnTo>
                <a:lnTo>
                  <a:pt x="7607" y="1124077"/>
                </a:lnTo>
                <a:lnTo>
                  <a:pt x="19354" y="1172692"/>
                </a:lnTo>
                <a:lnTo>
                  <a:pt x="44513" y="1224457"/>
                </a:lnTo>
                <a:lnTo>
                  <a:pt x="62776" y="1264119"/>
                </a:lnTo>
                <a:lnTo>
                  <a:pt x="94894" y="1306334"/>
                </a:lnTo>
                <a:lnTo>
                  <a:pt x="131089" y="1342923"/>
                </a:lnTo>
                <a:lnTo>
                  <a:pt x="161366" y="1366075"/>
                </a:lnTo>
                <a:lnTo>
                  <a:pt x="206082" y="1390954"/>
                </a:lnTo>
                <a:lnTo>
                  <a:pt x="244563" y="1402829"/>
                </a:lnTo>
                <a:lnTo>
                  <a:pt x="297167" y="1416875"/>
                </a:lnTo>
                <a:lnTo>
                  <a:pt x="343204" y="1418361"/>
                </a:lnTo>
                <a:lnTo>
                  <a:pt x="382511" y="1407502"/>
                </a:lnTo>
                <a:lnTo>
                  <a:pt x="435470" y="1399463"/>
                </a:lnTo>
                <a:lnTo>
                  <a:pt x="480453" y="1380820"/>
                </a:lnTo>
                <a:lnTo>
                  <a:pt x="519417" y="1348841"/>
                </a:lnTo>
                <a:lnTo>
                  <a:pt x="571373" y="1320596"/>
                </a:lnTo>
                <a:lnTo>
                  <a:pt x="603986" y="1275765"/>
                </a:lnTo>
                <a:lnTo>
                  <a:pt x="620471" y="1317879"/>
                </a:lnTo>
                <a:lnTo>
                  <a:pt x="638759" y="1357503"/>
                </a:lnTo>
                <a:lnTo>
                  <a:pt x="669366" y="1401775"/>
                </a:lnTo>
                <a:lnTo>
                  <a:pt x="692035" y="1435392"/>
                </a:lnTo>
                <a:lnTo>
                  <a:pt x="717270" y="1465465"/>
                </a:lnTo>
                <a:lnTo>
                  <a:pt x="745337" y="1491653"/>
                </a:lnTo>
                <a:lnTo>
                  <a:pt x="786752" y="1521066"/>
                </a:lnTo>
                <a:lnTo>
                  <a:pt x="821245" y="1538414"/>
                </a:lnTo>
                <a:lnTo>
                  <a:pt x="859332" y="1550822"/>
                </a:lnTo>
                <a:lnTo>
                  <a:pt x="901280" y="1557934"/>
                </a:lnTo>
                <a:lnTo>
                  <a:pt x="947331" y="1559394"/>
                </a:lnTo>
                <a:lnTo>
                  <a:pt x="987488" y="1547380"/>
                </a:lnTo>
                <a:lnTo>
                  <a:pt x="1042530" y="1536471"/>
                </a:lnTo>
                <a:lnTo>
                  <a:pt x="1087907" y="1517281"/>
                </a:lnTo>
                <a:lnTo>
                  <a:pt x="1124127" y="1489075"/>
                </a:lnTo>
                <a:lnTo>
                  <a:pt x="1203909" y="1379410"/>
                </a:lnTo>
                <a:lnTo>
                  <a:pt x="1219276" y="1336700"/>
                </a:lnTo>
                <a:lnTo>
                  <a:pt x="1223098" y="1288275"/>
                </a:lnTo>
                <a:lnTo>
                  <a:pt x="1235443" y="1249718"/>
                </a:lnTo>
                <a:lnTo>
                  <a:pt x="1225003" y="1199299"/>
                </a:lnTo>
                <a:lnTo>
                  <a:pt x="1222133" y="1160081"/>
                </a:lnTo>
                <a:lnTo>
                  <a:pt x="1205788" y="1117765"/>
                </a:lnTo>
                <a:lnTo>
                  <a:pt x="1185786" y="1080503"/>
                </a:lnTo>
                <a:lnTo>
                  <a:pt x="1224749" y="1070114"/>
                </a:lnTo>
                <a:lnTo>
                  <a:pt x="1277226" y="1062761"/>
                </a:lnTo>
                <a:lnTo>
                  <a:pt x="1311757" y="1036891"/>
                </a:lnTo>
                <a:lnTo>
                  <a:pt x="1348219" y="1008341"/>
                </a:lnTo>
                <a:lnTo>
                  <a:pt x="1386001" y="978014"/>
                </a:lnTo>
                <a:lnTo>
                  <a:pt x="1442326" y="900582"/>
                </a:lnTo>
                <a:lnTo>
                  <a:pt x="1449324" y="847788"/>
                </a:lnTo>
                <a:lnTo>
                  <a:pt x="1455039" y="796747"/>
                </a:lnTo>
                <a:close/>
              </a:path>
            </a:pathLst>
          </a:custGeom>
          <a:solidFill>
            <a:srgbClr val="BFF6F7"/>
          </a:solidFill>
        </p:spPr>
        <p:txBody>
          <a:bodyPr wrap="square" lIns="0" tIns="0" rIns="0" bIns="0" rtlCol="0"/>
          <a:lstStyle/>
          <a:p>
            <a:endParaRPr sz="3395">
              <a:solidFill>
                <a:srgbClr val="66CCFF"/>
              </a:solidFill>
            </a:endParaRPr>
          </a:p>
        </p:txBody>
      </p:sp>
      <p:sp>
        <p:nvSpPr>
          <p:cNvPr id="36" name="object 12"/>
          <p:cNvSpPr/>
          <p:nvPr/>
        </p:nvSpPr>
        <p:spPr>
          <a:xfrm>
            <a:off x="2247211" y="406904"/>
            <a:ext cx="1782789" cy="1780833"/>
          </a:xfrm>
          <a:custGeom>
            <a:avLst/>
            <a:gdLst/>
            <a:ahLst/>
            <a:cxnLst/>
            <a:rect l="l" t="t" r="r" b="b"/>
            <a:pathLst>
              <a:path w="1616709" h="1651000">
                <a:moveTo>
                  <a:pt x="872388" y="780237"/>
                </a:moveTo>
                <a:lnTo>
                  <a:pt x="853579" y="725690"/>
                </a:lnTo>
                <a:lnTo>
                  <a:pt x="812825" y="685063"/>
                </a:lnTo>
                <a:lnTo>
                  <a:pt x="749566" y="665480"/>
                </a:lnTo>
                <a:lnTo>
                  <a:pt x="749566" y="793661"/>
                </a:lnTo>
                <a:lnTo>
                  <a:pt x="749465" y="796366"/>
                </a:lnTo>
                <a:lnTo>
                  <a:pt x="748360" y="802970"/>
                </a:lnTo>
                <a:lnTo>
                  <a:pt x="748245" y="805675"/>
                </a:lnTo>
                <a:lnTo>
                  <a:pt x="747090" y="808532"/>
                </a:lnTo>
                <a:lnTo>
                  <a:pt x="745667" y="813041"/>
                </a:lnTo>
                <a:lnTo>
                  <a:pt x="744347" y="814857"/>
                </a:lnTo>
                <a:lnTo>
                  <a:pt x="744943" y="815301"/>
                </a:lnTo>
                <a:lnTo>
                  <a:pt x="737463" y="825601"/>
                </a:lnTo>
                <a:lnTo>
                  <a:pt x="735088" y="827582"/>
                </a:lnTo>
                <a:lnTo>
                  <a:pt x="733158" y="828954"/>
                </a:lnTo>
                <a:lnTo>
                  <a:pt x="727354" y="833691"/>
                </a:lnTo>
                <a:lnTo>
                  <a:pt x="694829" y="843432"/>
                </a:lnTo>
                <a:lnTo>
                  <a:pt x="682942" y="842264"/>
                </a:lnTo>
                <a:lnTo>
                  <a:pt x="672592" y="838339"/>
                </a:lnTo>
                <a:lnTo>
                  <a:pt x="672058" y="838136"/>
                </a:lnTo>
                <a:lnTo>
                  <a:pt x="672477" y="838504"/>
                </a:lnTo>
                <a:lnTo>
                  <a:pt x="671868" y="838060"/>
                </a:lnTo>
                <a:lnTo>
                  <a:pt x="672058" y="838136"/>
                </a:lnTo>
                <a:lnTo>
                  <a:pt x="671906" y="838009"/>
                </a:lnTo>
                <a:lnTo>
                  <a:pt x="666851" y="833488"/>
                </a:lnTo>
                <a:lnTo>
                  <a:pt x="663765" y="827544"/>
                </a:lnTo>
                <a:lnTo>
                  <a:pt x="663155" y="827100"/>
                </a:lnTo>
                <a:lnTo>
                  <a:pt x="659409" y="816965"/>
                </a:lnTo>
                <a:lnTo>
                  <a:pt x="658152" y="812342"/>
                </a:lnTo>
                <a:lnTo>
                  <a:pt x="656678" y="794867"/>
                </a:lnTo>
                <a:lnTo>
                  <a:pt x="658761" y="775982"/>
                </a:lnTo>
                <a:lnTo>
                  <a:pt x="663943" y="756920"/>
                </a:lnTo>
                <a:lnTo>
                  <a:pt x="671741" y="738898"/>
                </a:lnTo>
                <a:lnTo>
                  <a:pt x="674928" y="742149"/>
                </a:lnTo>
                <a:lnTo>
                  <a:pt x="679615" y="744626"/>
                </a:lnTo>
                <a:lnTo>
                  <a:pt x="684733" y="746506"/>
                </a:lnTo>
                <a:lnTo>
                  <a:pt x="694105" y="748944"/>
                </a:lnTo>
                <a:lnTo>
                  <a:pt x="703173" y="752043"/>
                </a:lnTo>
                <a:lnTo>
                  <a:pt x="712139" y="755764"/>
                </a:lnTo>
                <a:lnTo>
                  <a:pt x="721194" y="760069"/>
                </a:lnTo>
                <a:lnTo>
                  <a:pt x="723455" y="760780"/>
                </a:lnTo>
                <a:lnTo>
                  <a:pt x="731608" y="764857"/>
                </a:lnTo>
                <a:lnTo>
                  <a:pt x="737057" y="768832"/>
                </a:lnTo>
                <a:lnTo>
                  <a:pt x="737387" y="770915"/>
                </a:lnTo>
                <a:lnTo>
                  <a:pt x="739216" y="772236"/>
                </a:lnTo>
                <a:lnTo>
                  <a:pt x="741959" y="776097"/>
                </a:lnTo>
                <a:lnTo>
                  <a:pt x="745490" y="781443"/>
                </a:lnTo>
                <a:lnTo>
                  <a:pt x="746874" y="783374"/>
                </a:lnTo>
                <a:lnTo>
                  <a:pt x="747636" y="784860"/>
                </a:lnTo>
                <a:lnTo>
                  <a:pt x="748626" y="791133"/>
                </a:lnTo>
                <a:lnTo>
                  <a:pt x="749566" y="793661"/>
                </a:lnTo>
                <a:lnTo>
                  <a:pt x="749566" y="665480"/>
                </a:lnTo>
                <a:lnTo>
                  <a:pt x="748652" y="665327"/>
                </a:lnTo>
                <a:lnTo>
                  <a:pt x="723785" y="667359"/>
                </a:lnTo>
                <a:lnTo>
                  <a:pt x="715505" y="668032"/>
                </a:lnTo>
                <a:lnTo>
                  <a:pt x="681913" y="677773"/>
                </a:lnTo>
                <a:lnTo>
                  <a:pt x="677887" y="679488"/>
                </a:lnTo>
                <a:lnTo>
                  <a:pt x="674916" y="681024"/>
                </a:lnTo>
                <a:lnTo>
                  <a:pt x="671664" y="684212"/>
                </a:lnTo>
                <a:lnTo>
                  <a:pt x="623100" y="699503"/>
                </a:lnTo>
                <a:lnTo>
                  <a:pt x="588187" y="731939"/>
                </a:lnTo>
                <a:lnTo>
                  <a:pt x="567880" y="776554"/>
                </a:lnTo>
                <a:lnTo>
                  <a:pt x="563092" y="828370"/>
                </a:lnTo>
                <a:lnTo>
                  <a:pt x="572236" y="870775"/>
                </a:lnTo>
                <a:lnTo>
                  <a:pt x="592721" y="905662"/>
                </a:lnTo>
                <a:lnTo>
                  <a:pt x="622236" y="932395"/>
                </a:lnTo>
                <a:lnTo>
                  <a:pt x="658444" y="950353"/>
                </a:lnTo>
                <a:lnTo>
                  <a:pt x="699020" y="958888"/>
                </a:lnTo>
                <a:lnTo>
                  <a:pt x="741667" y="957364"/>
                </a:lnTo>
                <a:lnTo>
                  <a:pt x="788479" y="941959"/>
                </a:lnTo>
                <a:lnTo>
                  <a:pt x="827062" y="913523"/>
                </a:lnTo>
                <a:lnTo>
                  <a:pt x="855294" y="875093"/>
                </a:lnTo>
                <a:lnTo>
                  <a:pt x="871105" y="829665"/>
                </a:lnTo>
                <a:lnTo>
                  <a:pt x="872388" y="780237"/>
                </a:lnTo>
                <a:close/>
              </a:path>
              <a:path w="1616709" h="1651000">
                <a:moveTo>
                  <a:pt x="1616240" y="744816"/>
                </a:moveTo>
                <a:lnTo>
                  <a:pt x="1613458" y="705472"/>
                </a:lnTo>
                <a:lnTo>
                  <a:pt x="1604518" y="674585"/>
                </a:lnTo>
                <a:lnTo>
                  <a:pt x="1600047" y="659142"/>
                </a:lnTo>
                <a:lnTo>
                  <a:pt x="1583143" y="617613"/>
                </a:lnTo>
                <a:lnTo>
                  <a:pt x="1552562" y="573303"/>
                </a:lnTo>
                <a:lnTo>
                  <a:pt x="1528902" y="541058"/>
                </a:lnTo>
                <a:lnTo>
                  <a:pt x="1497660" y="511530"/>
                </a:lnTo>
                <a:lnTo>
                  <a:pt x="1497660" y="778281"/>
                </a:lnTo>
                <a:lnTo>
                  <a:pt x="1489570" y="832586"/>
                </a:lnTo>
                <a:lnTo>
                  <a:pt x="1396466" y="960577"/>
                </a:lnTo>
                <a:lnTo>
                  <a:pt x="1360817" y="987983"/>
                </a:lnTo>
                <a:lnTo>
                  <a:pt x="1315796" y="1006690"/>
                </a:lnTo>
                <a:lnTo>
                  <a:pt x="1282750" y="1030516"/>
                </a:lnTo>
                <a:lnTo>
                  <a:pt x="1231709" y="1035913"/>
                </a:lnTo>
                <a:lnTo>
                  <a:pt x="1194282" y="1044181"/>
                </a:lnTo>
                <a:lnTo>
                  <a:pt x="1140498" y="1031773"/>
                </a:lnTo>
                <a:lnTo>
                  <a:pt x="1134618" y="1039850"/>
                </a:lnTo>
                <a:lnTo>
                  <a:pt x="1115910" y="1043978"/>
                </a:lnTo>
                <a:lnTo>
                  <a:pt x="1107808" y="1055116"/>
                </a:lnTo>
                <a:lnTo>
                  <a:pt x="1113193" y="1069314"/>
                </a:lnTo>
                <a:lnTo>
                  <a:pt x="1122616" y="1077950"/>
                </a:lnTo>
                <a:lnTo>
                  <a:pt x="1132243" y="1086294"/>
                </a:lnTo>
                <a:lnTo>
                  <a:pt x="1131684" y="1087056"/>
                </a:lnTo>
                <a:lnTo>
                  <a:pt x="1141349" y="1095362"/>
                </a:lnTo>
                <a:lnTo>
                  <a:pt x="1132103" y="1108075"/>
                </a:lnTo>
                <a:lnTo>
                  <a:pt x="1138847" y="1120381"/>
                </a:lnTo>
                <a:lnTo>
                  <a:pt x="1142720" y="1158240"/>
                </a:lnTo>
                <a:lnTo>
                  <a:pt x="1159205" y="1200340"/>
                </a:lnTo>
                <a:lnTo>
                  <a:pt x="1176578" y="1241221"/>
                </a:lnTo>
                <a:lnTo>
                  <a:pt x="1193406" y="1282865"/>
                </a:lnTo>
                <a:lnTo>
                  <a:pt x="1208239" y="1327226"/>
                </a:lnTo>
                <a:lnTo>
                  <a:pt x="1209382" y="1368831"/>
                </a:lnTo>
                <a:lnTo>
                  <a:pt x="1195387" y="1409661"/>
                </a:lnTo>
                <a:lnTo>
                  <a:pt x="1178026" y="1455102"/>
                </a:lnTo>
                <a:lnTo>
                  <a:pt x="1150759" y="1492592"/>
                </a:lnTo>
                <a:lnTo>
                  <a:pt x="1104531" y="1512976"/>
                </a:lnTo>
                <a:lnTo>
                  <a:pt x="1061059" y="1529537"/>
                </a:lnTo>
                <a:lnTo>
                  <a:pt x="1010069" y="1534871"/>
                </a:lnTo>
                <a:lnTo>
                  <a:pt x="964272" y="1533055"/>
                </a:lnTo>
                <a:lnTo>
                  <a:pt x="923290" y="1524622"/>
                </a:lnTo>
                <a:lnTo>
                  <a:pt x="876465" y="1502638"/>
                </a:lnTo>
                <a:lnTo>
                  <a:pt x="843953" y="1482559"/>
                </a:lnTo>
                <a:lnTo>
                  <a:pt x="804824" y="1449997"/>
                </a:lnTo>
                <a:lnTo>
                  <a:pt x="768972" y="1412925"/>
                </a:lnTo>
                <a:lnTo>
                  <a:pt x="746290" y="1379347"/>
                </a:lnTo>
                <a:lnTo>
                  <a:pt x="715822" y="1334858"/>
                </a:lnTo>
                <a:lnTo>
                  <a:pt x="722528" y="1325664"/>
                </a:lnTo>
                <a:lnTo>
                  <a:pt x="718502" y="1309611"/>
                </a:lnTo>
                <a:lnTo>
                  <a:pt x="724331" y="1301597"/>
                </a:lnTo>
                <a:lnTo>
                  <a:pt x="705751" y="1262367"/>
                </a:lnTo>
                <a:lnTo>
                  <a:pt x="678434" y="1256741"/>
                </a:lnTo>
                <a:lnTo>
                  <a:pt x="631558" y="1278001"/>
                </a:lnTo>
                <a:lnTo>
                  <a:pt x="591845" y="1310995"/>
                </a:lnTo>
                <a:lnTo>
                  <a:pt x="561340" y="1352931"/>
                </a:lnTo>
                <a:lnTo>
                  <a:pt x="521512" y="1386090"/>
                </a:lnTo>
                <a:lnTo>
                  <a:pt x="492429" y="1404480"/>
                </a:lnTo>
                <a:lnTo>
                  <a:pt x="464464" y="1421333"/>
                </a:lnTo>
                <a:lnTo>
                  <a:pt x="427964" y="1428318"/>
                </a:lnTo>
                <a:lnTo>
                  <a:pt x="393814" y="1432090"/>
                </a:lnTo>
                <a:lnTo>
                  <a:pt x="348538" y="1429562"/>
                </a:lnTo>
                <a:lnTo>
                  <a:pt x="299415" y="1410728"/>
                </a:lnTo>
                <a:lnTo>
                  <a:pt x="255854" y="1384249"/>
                </a:lnTo>
                <a:lnTo>
                  <a:pt x="216992" y="1351330"/>
                </a:lnTo>
                <a:lnTo>
                  <a:pt x="192214" y="1320609"/>
                </a:lnTo>
                <a:lnTo>
                  <a:pt x="161239" y="1276858"/>
                </a:lnTo>
                <a:lnTo>
                  <a:pt x="134035" y="1227886"/>
                </a:lnTo>
                <a:lnTo>
                  <a:pt x="120865" y="1181227"/>
                </a:lnTo>
                <a:lnTo>
                  <a:pt x="111429" y="1129423"/>
                </a:lnTo>
                <a:lnTo>
                  <a:pt x="105727" y="1072502"/>
                </a:lnTo>
                <a:lnTo>
                  <a:pt x="139420" y="983018"/>
                </a:lnTo>
                <a:lnTo>
                  <a:pt x="248640" y="897661"/>
                </a:lnTo>
                <a:lnTo>
                  <a:pt x="295109" y="876947"/>
                </a:lnTo>
                <a:lnTo>
                  <a:pt x="313004" y="852347"/>
                </a:lnTo>
                <a:lnTo>
                  <a:pt x="309689" y="835329"/>
                </a:lnTo>
                <a:lnTo>
                  <a:pt x="302768" y="823252"/>
                </a:lnTo>
                <a:lnTo>
                  <a:pt x="307238" y="817105"/>
                </a:lnTo>
                <a:lnTo>
                  <a:pt x="300151" y="805256"/>
                </a:lnTo>
                <a:lnTo>
                  <a:pt x="291338" y="795794"/>
                </a:lnTo>
                <a:lnTo>
                  <a:pt x="290601" y="796798"/>
                </a:lnTo>
                <a:lnTo>
                  <a:pt x="277977" y="792568"/>
                </a:lnTo>
                <a:lnTo>
                  <a:pt x="240118" y="779843"/>
                </a:lnTo>
                <a:lnTo>
                  <a:pt x="213893" y="772718"/>
                </a:lnTo>
                <a:lnTo>
                  <a:pt x="203657" y="765200"/>
                </a:lnTo>
                <a:lnTo>
                  <a:pt x="150037" y="709358"/>
                </a:lnTo>
                <a:lnTo>
                  <a:pt x="132499" y="668705"/>
                </a:lnTo>
                <a:lnTo>
                  <a:pt x="118364" y="623366"/>
                </a:lnTo>
                <a:lnTo>
                  <a:pt x="107022" y="574205"/>
                </a:lnTo>
                <a:lnTo>
                  <a:pt x="97853" y="522033"/>
                </a:lnTo>
                <a:lnTo>
                  <a:pt x="100533" y="475195"/>
                </a:lnTo>
                <a:lnTo>
                  <a:pt x="115570" y="432917"/>
                </a:lnTo>
                <a:lnTo>
                  <a:pt x="129336" y="392417"/>
                </a:lnTo>
                <a:lnTo>
                  <a:pt x="162115" y="368947"/>
                </a:lnTo>
                <a:lnTo>
                  <a:pt x="193141" y="347891"/>
                </a:lnTo>
                <a:lnTo>
                  <a:pt x="222173" y="329565"/>
                </a:lnTo>
                <a:lnTo>
                  <a:pt x="269519" y="329260"/>
                </a:lnTo>
                <a:lnTo>
                  <a:pt x="314388" y="332346"/>
                </a:lnTo>
                <a:lnTo>
                  <a:pt x="356552" y="339153"/>
                </a:lnTo>
                <a:lnTo>
                  <a:pt x="395770" y="349999"/>
                </a:lnTo>
                <a:lnTo>
                  <a:pt x="431812" y="365226"/>
                </a:lnTo>
                <a:lnTo>
                  <a:pt x="474700" y="392620"/>
                </a:lnTo>
                <a:lnTo>
                  <a:pt x="503682" y="417550"/>
                </a:lnTo>
                <a:lnTo>
                  <a:pt x="501370" y="420725"/>
                </a:lnTo>
                <a:lnTo>
                  <a:pt x="509384" y="431304"/>
                </a:lnTo>
                <a:lnTo>
                  <a:pt x="507199" y="434314"/>
                </a:lnTo>
                <a:lnTo>
                  <a:pt x="515404" y="444614"/>
                </a:lnTo>
                <a:lnTo>
                  <a:pt x="534276" y="461835"/>
                </a:lnTo>
                <a:lnTo>
                  <a:pt x="551065" y="460362"/>
                </a:lnTo>
                <a:lnTo>
                  <a:pt x="572465" y="452526"/>
                </a:lnTo>
                <a:lnTo>
                  <a:pt x="574408" y="428269"/>
                </a:lnTo>
                <a:lnTo>
                  <a:pt x="566775" y="417169"/>
                </a:lnTo>
                <a:lnTo>
                  <a:pt x="572503" y="409295"/>
                </a:lnTo>
                <a:lnTo>
                  <a:pt x="561873" y="359156"/>
                </a:lnTo>
                <a:lnTo>
                  <a:pt x="562419" y="315226"/>
                </a:lnTo>
                <a:lnTo>
                  <a:pt x="564210" y="269582"/>
                </a:lnTo>
                <a:lnTo>
                  <a:pt x="567588" y="221767"/>
                </a:lnTo>
                <a:lnTo>
                  <a:pt x="583145" y="178803"/>
                </a:lnTo>
                <a:lnTo>
                  <a:pt x="621474" y="147701"/>
                </a:lnTo>
                <a:lnTo>
                  <a:pt x="656780" y="120764"/>
                </a:lnTo>
                <a:lnTo>
                  <a:pt x="699452" y="105283"/>
                </a:lnTo>
                <a:lnTo>
                  <a:pt x="739076" y="93980"/>
                </a:lnTo>
                <a:lnTo>
                  <a:pt x="785787" y="94551"/>
                </a:lnTo>
                <a:lnTo>
                  <a:pt x="829144" y="99707"/>
                </a:lnTo>
                <a:lnTo>
                  <a:pt x="879411" y="116954"/>
                </a:lnTo>
                <a:lnTo>
                  <a:pt x="916178" y="131191"/>
                </a:lnTo>
                <a:lnTo>
                  <a:pt x="959269" y="158305"/>
                </a:lnTo>
                <a:lnTo>
                  <a:pt x="997737" y="191782"/>
                </a:lnTo>
                <a:lnTo>
                  <a:pt x="1020610" y="225107"/>
                </a:lnTo>
                <a:lnTo>
                  <a:pt x="1045883" y="276720"/>
                </a:lnTo>
                <a:lnTo>
                  <a:pt x="1046060" y="319646"/>
                </a:lnTo>
                <a:lnTo>
                  <a:pt x="1042644" y="367525"/>
                </a:lnTo>
                <a:lnTo>
                  <a:pt x="1026312" y="411556"/>
                </a:lnTo>
                <a:lnTo>
                  <a:pt x="1008291" y="457911"/>
                </a:lnTo>
                <a:lnTo>
                  <a:pt x="979271" y="497814"/>
                </a:lnTo>
                <a:lnTo>
                  <a:pt x="981938" y="537311"/>
                </a:lnTo>
                <a:lnTo>
                  <a:pt x="996340" y="560692"/>
                </a:lnTo>
                <a:lnTo>
                  <a:pt x="1031582" y="577011"/>
                </a:lnTo>
                <a:lnTo>
                  <a:pt x="1065974" y="572922"/>
                </a:lnTo>
                <a:lnTo>
                  <a:pt x="1067142" y="571322"/>
                </a:lnTo>
                <a:lnTo>
                  <a:pt x="1078941" y="576681"/>
                </a:lnTo>
                <a:lnTo>
                  <a:pt x="1080884" y="574001"/>
                </a:lnTo>
                <a:lnTo>
                  <a:pt x="1093558" y="578180"/>
                </a:lnTo>
                <a:lnTo>
                  <a:pt x="1117587" y="566750"/>
                </a:lnTo>
                <a:lnTo>
                  <a:pt x="1144498" y="551345"/>
                </a:lnTo>
                <a:lnTo>
                  <a:pt x="1172070" y="535025"/>
                </a:lnTo>
                <a:lnTo>
                  <a:pt x="1208341" y="528345"/>
                </a:lnTo>
                <a:lnTo>
                  <a:pt x="1230718" y="519163"/>
                </a:lnTo>
                <a:lnTo>
                  <a:pt x="1260729" y="521093"/>
                </a:lnTo>
                <a:lnTo>
                  <a:pt x="1298702" y="533666"/>
                </a:lnTo>
                <a:lnTo>
                  <a:pt x="1324419" y="541489"/>
                </a:lnTo>
                <a:lnTo>
                  <a:pt x="1369999" y="565188"/>
                </a:lnTo>
                <a:lnTo>
                  <a:pt x="1410677" y="595630"/>
                </a:lnTo>
                <a:lnTo>
                  <a:pt x="1446199" y="633158"/>
                </a:lnTo>
                <a:lnTo>
                  <a:pt x="1476298" y="678129"/>
                </a:lnTo>
                <a:lnTo>
                  <a:pt x="1490472" y="723404"/>
                </a:lnTo>
                <a:lnTo>
                  <a:pt x="1497660" y="778281"/>
                </a:lnTo>
                <a:lnTo>
                  <a:pt x="1497660" y="511530"/>
                </a:lnTo>
                <a:lnTo>
                  <a:pt x="1451254" y="475094"/>
                </a:lnTo>
                <a:lnTo>
                  <a:pt x="1407668" y="448652"/>
                </a:lnTo>
                <a:lnTo>
                  <a:pt x="1361008" y="426440"/>
                </a:lnTo>
                <a:lnTo>
                  <a:pt x="1321523" y="415950"/>
                </a:lnTo>
                <a:lnTo>
                  <a:pt x="1278572" y="410222"/>
                </a:lnTo>
                <a:lnTo>
                  <a:pt x="1221879" y="401789"/>
                </a:lnTo>
                <a:lnTo>
                  <a:pt x="1182268" y="413080"/>
                </a:lnTo>
                <a:lnTo>
                  <a:pt x="1167942" y="411175"/>
                </a:lnTo>
                <a:lnTo>
                  <a:pt x="1163675" y="417029"/>
                </a:lnTo>
                <a:lnTo>
                  <a:pt x="1148905" y="415759"/>
                </a:lnTo>
                <a:lnTo>
                  <a:pt x="1144104" y="422351"/>
                </a:lnTo>
                <a:lnTo>
                  <a:pt x="1148283" y="373443"/>
                </a:lnTo>
                <a:lnTo>
                  <a:pt x="1150289" y="327507"/>
                </a:lnTo>
                <a:lnTo>
                  <a:pt x="1139545" y="277507"/>
                </a:lnTo>
                <a:lnTo>
                  <a:pt x="1136294" y="238798"/>
                </a:lnTo>
                <a:lnTo>
                  <a:pt x="1119670" y="196875"/>
                </a:lnTo>
                <a:lnTo>
                  <a:pt x="1089380" y="152158"/>
                </a:lnTo>
                <a:lnTo>
                  <a:pt x="1065657" y="120002"/>
                </a:lnTo>
                <a:lnTo>
                  <a:pt x="1027645" y="85902"/>
                </a:lnTo>
                <a:lnTo>
                  <a:pt x="985304" y="57746"/>
                </a:lnTo>
                <a:lnTo>
                  <a:pt x="939723" y="34061"/>
                </a:lnTo>
                <a:lnTo>
                  <a:pt x="901484" y="21869"/>
                </a:lnTo>
                <a:lnTo>
                  <a:pt x="860463" y="13487"/>
                </a:lnTo>
                <a:lnTo>
                  <a:pt x="806513" y="1282"/>
                </a:lnTo>
                <a:lnTo>
                  <a:pt x="760336" y="0"/>
                </a:lnTo>
                <a:lnTo>
                  <a:pt x="711784" y="1981"/>
                </a:lnTo>
                <a:lnTo>
                  <a:pt x="671258" y="14490"/>
                </a:lnTo>
                <a:lnTo>
                  <a:pt x="628650" y="29908"/>
                </a:lnTo>
                <a:lnTo>
                  <a:pt x="594334" y="55473"/>
                </a:lnTo>
                <a:lnTo>
                  <a:pt x="558203" y="83553"/>
                </a:lnTo>
                <a:lnTo>
                  <a:pt x="520382" y="113957"/>
                </a:lnTo>
                <a:lnTo>
                  <a:pt x="504202" y="157784"/>
                </a:lnTo>
                <a:lnTo>
                  <a:pt x="488937" y="200355"/>
                </a:lnTo>
                <a:lnTo>
                  <a:pt x="474992" y="241109"/>
                </a:lnTo>
                <a:lnTo>
                  <a:pt x="473062" y="286943"/>
                </a:lnTo>
                <a:lnTo>
                  <a:pt x="440004" y="267614"/>
                </a:lnTo>
                <a:lnTo>
                  <a:pt x="403593" y="252895"/>
                </a:lnTo>
                <a:lnTo>
                  <a:pt x="364109" y="242417"/>
                </a:lnTo>
                <a:lnTo>
                  <a:pt x="321792" y="235813"/>
                </a:lnTo>
                <a:lnTo>
                  <a:pt x="276923" y="232714"/>
                </a:lnTo>
                <a:lnTo>
                  <a:pt x="245503" y="232740"/>
                </a:lnTo>
                <a:lnTo>
                  <a:pt x="229781" y="232752"/>
                </a:lnTo>
                <a:lnTo>
                  <a:pt x="190906" y="243027"/>
                </a:lnTo>
                <a:lnTo>
                  <a:pt x="150279" y="255676"/>
                </a:lnTo>
                <a:lnTo>
                  <a:pt x="118465" y="277837"/>
                </a:lnTo>
                <a:lnTo>
                  <a:pt x="85445" y="301637"/>
                </a:lnTo>
                <a:lnTo>
                  <a:pt x="12687" y="401637"/>
                </a:lnTo>
                <a:lnTo>
                  <a:pt x="8382" y="450748"/>
                </a:lnTo>
                <a:lnTo>
                  <a:pt x="3581" y="500519"/>
                </a:lnTo>
                <a:lnTo>
                  <a:pt x="101" y="548474"/>
                </a:lnTo>
                <a:lnTo>
                  <a:pt x="8610" y="601548"/>
                </a:lnTo>
                <a:lnTo>
                  <a:pt x="19227" y="651700"/>
                </a:lnTo>
                <a:lnTo>
                  <a:pt x="32385" y="698398"/>
                </a:lnTo>
                <a:lnTo>
                  <a:pt x="58712" y="748550"/>
                </a:lnTo>
                <a:lnTo>
                  <a:pt x="78105" y="786663"/>
                </a:lnTo>
                <a:lnTo>
                  <a:pt x="95186" y="806348"/>
                </a:lnTo>
                <a:lnTo>
                  <a:pt x="113347" y="824572"/>
                </a:lnTo>
                <a:lnTo>
                  <a:pt x="122389" y="833716"/>
                </a:lnTo>
                <a:lnTo>
                  <a:pt x="142938" y="848652"/>
                </a:lnTo>
                <a:lnTo>
                  <a:pt x="69494" y="906424"/>
                </a:lnTo>
                <a:lnTo>
                  <a:pt x="42189" y="943965"/>
                </a:lnTo>
                <a:lnTo>
                  <a:pt x="8775" y="1033068"/>
                </a:lnTo>
                <a:lnTo>
                  <a:pt x="3632" y="1083310"/>
                </a:lnTo>
                <a:lnTo>
                  <a:pt x="0" y="1131493"/>
                </a:lnTo>
                <a:lnTo>
                  <a:pt x="8610" y="1184414"/>
                </a:lnTo>
                <a:lnTo>
                  <a:pt x="19672" y="1233970"/>
                </a:lnTo>
                <a:lnTo>
                  <a:pt x="35140" y="1277480"/>
                </a:lnTo>
                <a:lnTo>
                  <a:pt x="52654" y="1318171"/>
                </a:lnTo>
                <a:lnTo>
                  <a:pt x="82689" y="1363218"/>
                </a:lnTo>
                <a:lnTo>
                  <a:pt x="115214" y="1404874"/>
                </a:lnTo>
                <a:lnTo>
                  <a:pt x="140144" y="1435366"/>
                </a:lnTo>
                <a:lnTo>
                  <a:pt x="178244" y="1469351"/>
                </a:lnTo>
                <a:lnTo>
                  <a:pt x="219456" y="1499057"/>
                </a:lnTo>
                <a:lnTo>
                  <a:pt x="263982" y="1524190"/>
                </a:lnTo>
                <a:lnTo>
                  <a:pt x="301790" y="1536992"/>
                </a:lnTo>
                <a:lnTo>
                  <a:pt x="353606" y="1552117"/>
                </a:lnTo>
                <a:lnTo>
                  <a:pt x="399122" y="1554327"/>
                </a:lnTo>
                <a:lnTo>
                  <a:pt x="448805" y="1550797"/>
                </a:lnTo>
                <a:lnTo>
                  <a:pt x="490156" y="1537119"/>
                </a:lnTo>
                <a:lnTo>
                  <a:pt x="537476" y="1515262"/>
                </a:lnTo>
                <a:lnTo>
                  <a:pt x="588784" y="1487893"/>
                </a:lnTo>
                <a:lnTo>
                  <a:pt x="675005" y="1412570"/>
                </a:lnTo>
                <a:lnTo>
                  <a:pt x="691083" y="1455229"/>
                </a:lnTo>
                <a:lnTo>
                  <a:pt x="721334" y="1499997"/>
                </a:lnTo>
                <a:lnTo>
                  <a:pt x="745121" y="1532064"/>
                </a:lnTo>
                <a:lnTo>
                  <a:pt x="782891" y="1566494"/>
                </a:lnTo>
                <a:lnTo>
                  <a:pt x="824318" y="1595907"/>
                </a:lnTo>
                <a:lnTo>
                  <a:pt x="859028" y="1612963"/>
                </a:lnTo>
                <a:lnTo>
                  <a:pt x="907491" y="1632699"/>
                </a:lnTo>
                <a:lnTo>
                  <a:pt x="949058" y="1640319"/>
                </a:lnTo>
                <a:lnTo>
                  <a:pt x="1004214" y="1650860"/>
                </a:lnTo>
                <a:lnTo>
                  <a:pt x="1052322" y="1649488"/>
                </a:lnTo>
                <a:lnTo>
                  <a:pt x="1093304" y="1636331"/>
                </a:lnTo>
                <a:lnTo>
                  <a:pt x="1147521" y="1626565"/>
                </a:lnTo>
                <a:lnTo>
                  <a:pt x="1193469" y="1606588"/>
                </a:lnTo>
                <a:lnTo>
                  <a:pt x="1230630" y="1577098"/>
                </a:lnTo>
                <a:lnTo>
                  <a:pt x="1286903" y="1499755"/>
                </a:lnTo>
                <a:lnTo>
                  <a:pt x="1304988" y="1453299"/>
                </a:lnTo>
                <a:lnTo>
                  <a:pt x="1317231" y="1414894"/>
                </a:lnTo>
                <a:lnTo>
                  <a:pt x="1318869" y="1369453"/>
                </a:lnTo>
                <a:lnTo>
                  <a:pt x="1309344" y="1317790"/>
                </a:lnTo>
                <a:lnTo>
                  <a:pt x="1308608" y="1275626"/>
                </a:lnTo>
                <a:lnTo>
                  <a:pt x="1295514" y="1228852"/>
                </a:lnTo>
                <a:lnTo>
                  <a:pt x="1269504" y="1178255"/>
                </a:lnTo>
                <a:lnTo>
                  <a:pt x="1250518" y="1139596"/>
                </a:lnTo>
                <a:lnTo>
                  <a:pt x="1296098" y="1141704"/>
                </a:lnTo>
                <a:lnTo>
                  <a:pt x="1335087" y="1131290"/>
                </a:lnTo>
                <a:lnTo>
                  <a:pt x="1377162" y="1116622"/>
                </a:lnTo>
                <a:lnTo>
                  <a:pt x="1411503" y="1091006"/>
                </a:lnTo>
                <a:lnTo>
                  <a:pt x="1447800" y="1062710"/>
                </a:lnTo>
                <a:lnTo>
                  <a:pt x="1485468" y="1032522"/>
                </a:lnTo>
                <a:lnTo>
                  <a:pt x="1597355" y="878725"/>
                </a:lnTo>
                <a:lnTo>
                  <a:pt x="1602486" y="828497"/>
                </a:lnTo>
                <a:lnTo>
                  <a:pt x="1615821" y="788581"/>
                </a:lnTo>
                <a:lnTo>
                  <a:pt x="1616240" y="7448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3395"/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id="{BE35E11A-B6BC-4172-B07C-E99716232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16188"/>
              </p:ext>
            </p:extLst>
          </p:nvPr>
        </p:nvGraphicFramePr>
        <p:xfrm>
          <a:off x="17353887" y="5450375"/>
          <a:ext cx="9677400" cy="29068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7400">
                  <a:extLst>
                    <a:ext uri="{9D8B030D-6E8A-4147-A177-3AD203B41FA5}">
                      <a16:colId xmlns:a16="http://schemas.microsoft.com/office/drawing/2014/main" val="2054253602"/>
                    </a:ext>
                  </a:extLst>
                </a:gridCol>
              </a:tblGrid>
              <a:tr h="328850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Декорирование деревянных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ёлочных шаров                                 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«Украшения на ёлку».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56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54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54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Поделка из бумаги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 «</a:t>
                      </a:r>
                      <a:r>
                        <a:rPr lang="ru-RU" sz="4800" b="1" dirty="0">
                          <a:solidFill>
                            <a:srgbClr val="1961C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Снежинка</a:t>
                      </a: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».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ru-RU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961C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Роспись и декорирование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ru-RU" sz="4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61CB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ru-RU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961C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глиняной фигурки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330436"/>
                  </a:ext>
                </a:extLst>
              </a:tr>
              <a:tr h="2970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«Змейка-символ года».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Роспись витражных игрушек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1961CB"/>
                          </a:solidFill>
                          <a:effectLst/>
                          <a:latin typeface="+mj-lt"/>
                        </a:rPr>
                        <a:t>«Зимняя сказка».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376337"/>
                  </a:ext>
                </a:extLst>
              </a:tr>
              <a:tr h="3417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04290"/>
                  </a:ext>
                </a:extLst>
              </a:tr>
              <a:tr h="643913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20472"/>
                  </a:ext>
                </a:extLst>
              </a:tr>
              <a:tr h="482036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1961CB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066790"/>
                  </a:ext>
                </a:extLst>
              </a:tr>
            </a:tbl>
          </a:graphicData>
        </a:graphic>
      </p:graphicFrame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BDC3A682-A734-43E8-AD05-F58971F8D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25702"/>
              </p:ext>
            </p:extLst>
          </p:nvPr>
        </p:nvGraphicFramePr>
        <p:xfrm>
          <a:off x="15065382" y="6146162"/>
          <a:ext cx="2053931" cy="514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931">
                  <a:extLst>
                    <a:ext uri="{9D8B030D-6E8A-4147-A177-3AD203B41FA5}">
                      <a16:colId xmlns:a16="http://schemas.microsoft.com/office/drawing/2014/main" val="2723219862"/>
                    </a:ext>
                  </a:extLst>
                </a:gridCol>
              </a:tblGrid>
              <a:tr h="2482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4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930417" y="2440019"/>
            <a:ext cx="2416379" cy="2320812"/>
          </a:xfrm>
          <a:custGeom>
            <a:avLst/>
            <a:gdLst/>
            <a:ahLst/>
            <a:cxnLst/>
            <a:rect l="l" t="t" r="r" b="b"/>
            <a:pathLst>
              <a:path w="1616709" h="1651000">
                <a:moveTo>
                  <a:pt x="872388" y="780237"/>
                </a:moveTo>
                <a:lnTo>
                  <a:pt x="853579" y="725690"/>
                </a:lnTo>
                <a:lnTo>
                  <a:pt x="812825" y="685063"/>
                </a:lnTo>
                <a:lnTo>
                  <a:pt x="749566" y="665480"/>
                </a:lnTo>
                <a:lnTo>
                  <a:pt x="749566" y="793661"/>
                </a:lnTo>
                <a:lnTo>
                  <a:pt x="749465" y="796366"/>
                </a:lnTo>
                <a:lnTo>
                  <a:pt x="748360" y="802970"/>
                </a:lnTo>
                <a:lnTo>
                  <a:pt x="748245" y="805675"/>
                </a:lnTo>
                <a:lnTo>
                  <a:pt x="747090" y="808532"/>
                </a:lnTo>
                <a:lnTo>
                  <a:pt x="745667" y="813041"/>
                </a:lnTo>
                <a:lnTo>
                  <a:pt x="744347" y="814857"/>
                </a:lnTo>
                <a:lnTo>
                  <a:pt x="744943" y="815301"/>
                </a:lnTo>
                <a:lnTo>
                  <a:pt x="737463" y="825601"/>
                </a:lnTo>
                <a:lnTo>
                  <a:pt x="735088" y="827582"/>
                </a:lnTo>
                <a:lnTo>
                  <a:pt x="733158" y="828954"/>
                </a:lnTo>
                <a:lnTo>
                  <a:pt x="727354" y="833691"/>
                </a:lnTo>
                <a:lnTo>
                  <a:pt x="694829" y="843432"/>
                </a:lnTo>
                <a:lnTo>
                  <a:pt x="682942" y="842264"/>
                </a:lnTo>
                <a:lnTo>
                  <a:pt x="672592" y="838339"/>
                </a:lnTo>
                <a:lnTo>
                  <a:pt x="672058" y="838136"/>
                </a:lnTo>
                <a:lnTo>
                  <a:pt x="672477" y="838504"/>
                </a:lnTo>
                <a:lnTo>
                  <a:pt x="671868" y="838060"/>
                </a:lnTo>
                <a:lnTo>
                  <a:pt x="672058" y="838136"/>
                </a:lnTo>
                <a:lnTo>
                  <a:pt x="671906" y="838009"/>
                </a:lnTo>
                <a:lnTo>
                  <a:pt x="666851" y="833488"/>
                </a:lnTo>
                <a:lnTo>
                  <a:pt x="663765" y="827544"/>
                </a:lnTo>
                <a:lnTo>
                  <a:pt x="663155" y="827100"/>
                </a:lnTo>
                <a:lnTo>
                  <a:pt x="659409" y="816965"/>
                </a:lnTo>
                <a:lnTo>
                  <a:pt x="658152" y="812342"/>
                </a:lnTo>
                <a:lnTo>
                  <a:pt x="656678" y="794867"/>
                </a:lnTo>
                <a:lnTo>
                  <a:pt x="658761" y="775982"/>
                </a:lnTo>
                <a:lnTo>
                  <a:pt x="663943" y="756920"/>
                </a:lnTo>
                <a:lnTo>
                  <a:pt x="671741" y="738898"/>
                </a:lnTo>
                <a:lnTo>
                  <a:pt x="674928" y="742149"/>
                </a:lnTo>
                <a:lnTo>
                  <a:pt x="679615" y="744626"/>
                </a:lnTo>
                <a:lnTo>
                  <a:pt x="684733" y="746506"/>
                </a:lnTo>
                <a:lnTo>
                  <a:pt x="694105" y="748944"/>
                </a:lnTo>
                <a:lnTo>
                  <a:pt x="703173" y="752043"/>
                </a:lnTo>
                <a:lnTo>
                  <a:pt x="712139" y="755764"/>
                </a:lnTo>
                <a:lnTo>
                  <a:pt x="721194" y="760069"/>
                </a:lnTo>
                <a:lnTo>
                  <a:pt x="723455" y="760780"/>
                </a:lnTo>
                <a:lnTo>
                  <a:pt x="731608" y="764857"/>
                </a:lnTo>
                <a:lnTo>
                  <a:pt x="737057" y="768832"/>
                </a:lnTo>
                <a:lnTo>
                  <a:pt x="737387" y="770915"/>
                </a:lnTo>
                <a:lnTo>
                  <a:pt x="739216" y="772236"/>
                </a:lnTo>
                <a:lnTo>
                  <a:pt x="741959" y="776097"/>
                </a:lnTo>
                <a:lnTo>
                  <a:pt x="745490" y="781443"/>
                </a:lnTo>
                <a:lnTo>
                  <a:pt x="746874" y="783374"/>
                </a:lnTo>
                <a:lnTo>
                  <a:pt x="747636" y="784860"/>
                </a:lnTo>
                <a:lnTo>
                  <a:pt x="748626" y="791133"/>
                </a:lnTo>
                <a:lnTo>
                  <a:pt x="749566" y="793661"/>
                </a:lnTo>
                <a:lnTo>
                  <a:pt x="749566" y="665480"/>
                </a:lnTo>
                <a:lnTo>
                  <a:pt x="748652" y="665327"/>
                </a:lnTo>
                <a:lnTo>
                  <a:pt x="723785" y="667359"/>
                </a:lnTo>
                <a:lnTo>
                  <a:pt x="715505" y="668032"/>
                </a:lnTo>
                <a:lnTo>
                  <a:pt x="681913" y="677773"/>
                </a:lnTo>
                <a:lnTo>
                  <a:pt x="677887" y="679488"/>
                </a:lnTo>
                <a:lnTo>
                  <a:pt x="674916" y="681024"/>
                </a:lnTo>
                <a:lnTo>
                  <a:pt x="671664" y="684212"/>
                </a:lnTo>
                <a:lnTo>
                  <a:pt x="623100" y="699503"/>
                </a:lnTo>
                <a:lnTo>
                  <a:pt x="588187" y="731939"/>
                </a:lnTo>
                <a:lnTo>
                  <a:pt x="567880" y="776554"/>
                </a:lnTo>
                <a:lnTo>
                  <a:pt x="563092" y="828370"/>
                </a:lnTo>
                <a:lnTo>
                  <a:pt x="572236" y="870775"/>
                </a:lnTo>
                <a:lnTo>
                  <a:pt x="592721" y="905662"/>
                </a:lnTo>
                <a:lnTo>
                  <a:pt x="622236" y="932395"/>
                </a:lnTo>
                <a:lnTo>
                  <a:pt x="658444" y="950353"/>
                </a:lnTo>
                <a:lnTo>
                  <a:pt x="699020" y="958888"/>
                </a:lnTo>
                <a:lnTo>
                  <a:pt x="741667" y="957364"/>
                </a:lnTo>
                <a:lnTo>
                  <a:pt x="788479" y="941959"/>
                </a:lnTo>
                <a:lnTo>
                  <a:pt x="827062" y="913523"/>
                </a:lnTo>
                <a:lnTo>
                  <a:pt x="855294" y="875093"/>
                </a:lnTo>
                <a:lnTo>
                  <a:pt x="871105" y="829665"/>
                </a:lnTo>
                <a:lnTo>
                  <a:pt x="872388" y="780237"/>
                </a:lnTo>
                <a:close/>
              </a:path>
              <a:path w="1616709" h="1651000">
                <a:moveTo>
                  <a:pt x="1616240" y="744816"/>
                </a:moveTo>
                <a:lnTo>
                  <a:pt x="1613458" y="705472"/>
                </a:lnTo>
                <a:lnTo>
                  <a:pt x="1604518" y="674585"/>
                </a:lnTo>
                <a:lnTo>
                  <a:pt x="1600047" y="659142"/>
                </a:lnTo>
                <a:lnTo>
                  <a:pt x="1583143" y="617613"/>
                </a:lnTo>
                <a:lnTo>
                  <a:pt x="1552562" y="573303"/>
                </a:lnTo>
                <a:lnTo>
                  <a:pt x="1528902" y="541058"/>
                </a:lnTo>
                <a:lnTo>
                  <a:pt x="1497660" y="511530"/>
                </a:lnTo>
                <a:lnTo>
                  <a:pt x="1497660" y="778281"/>
                </a:lnTo>
                <a:lnTo>
                  <a:pt x="1489570" y="832586"/>
                </a:lnTo>
                <a:lnTo>
                  <a:pt x="1396466" y="960577"/>
                </a:lnTo>
                <a:lnTo>
                  <a:pt x="1360817" y="987983"/>
                </a:lnTo>
                <a:lnTo>
                  <a:pt x="1315796" y="1006690"/>
                </a:lnTo>
                <a:lnTo>
                  <a:pt x="1282750" y="1030516"/>
                </a:lnTo>
                <a:lnTo>
                  <a:pt x="1231709" y="1035913"/>
                </a:lnTo>
                <a:lnTo>
                  <a:pt x="1194282" y="1044181"/>
                </a:lnTo>
                <a:lnTo>
                  <a:pt x="1140498" y="1031773"/>
                </a:lnTo>
                <a:lnTo>
                  <a:pt x="1134618" y="1039850"/>
                </a:lnTo>
                <a:lnTo>
                  <a:pt x="1115910" y="1043978"/>
                </a:lnTo>
                <a:lnTo>
                  <a:pt x="1107808" y="1055116"/>
                </a:lnTo>
                <a:lnTo>
                  <a:pt x="1113193" y="1069314"/>
                </a:lnTo>
                <a:lnTo>
                  <a:pt x="1122616" y="1077950"/>
                </a:lnTo>
                <a:lnTo>
                  <a:pt x="1132243" y="1086294"/>
                </a:lnTo>
                <a:lnTo>
                  <a:pt x="1131684" y="1087056"/>
                </a:lnTo>
                <a:lnTo>
                  <a:pt x="1141349" y="1095362"/>
                </a:lnTo>
                <a:lnTo>
                  <a:pt x="1132103" y="1108075"/>
                </a:lnTo>
                <a:lnTo>
                  <a:pt x="1138847" y="1120381"/>
                </a:lnTo>
                <a:lnTo>
                  <a:pt x="1142720" y="1158240"/>
                </a:lnTo>
                <a:lnTo>
                  <a:pt x="1159205" y="1200340"/>
                </a:lnTo>
                <a:lnTo>
                  <a:pt x="1176578" y="1241221"/>
                </a:lnTo>
                <a:lnTo>
                  <a:pt x="1193406" y="1282865"/>
                </a:lnTo>
                <a:lnTo>
                  <a:pt x="1208239" y="1327226"/>
                </a:lnTo>
                <a:lnTo>
                  <a:pt x="1209382" y="1368831"/>
                </a:lnTo>
                <a:lnTo>
                  <a:pt x="1195387" y="1409661"/>
                </a:lnTo>
                <a:lnTo>
                  <a:pt x="1178026" y="1455102"/>
                </a:lnTo>
                <a:lnTo>
                  <a:pt x="1150759" y="1492592"/>
                </a:lnTo>
                <a:lnTo>
                  <a:pt x="1104531" y="1512976"/>
                </a:lnTo>
                <a:lnTo>
                  <a:pt x="1061059" y="1529537"/>
                </a:lnTo>
                <a:lnTo>
                  <a:pt x="1010069" y="1534871"/>
                </a:lnTo>
                <a:lnTo>
                  <a:pt x="964272" y="1533055"/>
                </a:lnTo>
                <a:lnTo>
                  <a:pt x="923290" y="1524622"/>
                </a:lnTo>
                <a:lnTo>
                  <a:pt x="876465" y="1502638"/>
                </a:lnTo>
                <a:lnTo>
                  <a:pt x="843953" y="1482559"/>
                </a:lnTo>
                <a:lnTo>
                  <a:pt x="804824" y="1449997"/>
                </a:lnTo>
                <a:lnTo>
                  <a:pt x="768972" y="1412925"/>
                </a:lnTo>
                <a:lnTo>
                  <a:pt x="746290" y="1379347"/>
                </a:lnTo>
                <a:lnTo>
                  <a:pt x="715822" y="1334858"/>
                </a:lnTo>
                <a:lnTo>
                  <a:pt x="722528" y="1325664"/>
                </a:lnTo>
                <a:lnTo>
                  <a:pt x="718502" y="1309611"/>
                </a:lnTo>
                <a:lnTo>
                  <a:pt x="724331" y="1301597"/>
                </a:lnTo>
                <a:lnTo>
                  <a:pt x="705751" y="1262367"/>
                </a:lnTo>
                <a:lnTo>
                  <a:pt x="678434" y="1256741"/>
                </a:lnTo>
                <a:lnTo>
                  <a:pt x="631558" y="1278001"/>
                </a:lnTo>
                <a:lnTo>
                  <a:pt x="591845" y="1310995"/>
                </a:lnTo>
                <a:lnTo>
                  <a:pt x="561340" y="1352931"/>
                </a:lnTo>
                <a:lnTo>
                  <a:pt x="521512" y="1386090"/>
                </a:lnTo>
                <a:lnTo>
                  <a:pt x="492429" y="1404480"/>
                </a:lnTo>
                <a:lnTo>
                  <a:pt x="464464" y="1421333"/>
                </a:lnTo>
                <a:lnTo>
                  <a:pt x="427964" y="1428318"/>
                </a:lnTo>
                <a:lnTo>
                  <a:pt x="393814" y="1432090"/>
                </a:lnTo>
                <a:lnTo>
                  <a:pt x="348538" y="1429562"/>
                </a:lnTo>
                <a:lnTo>
                  <a:pt x="299415" y="1410728"/>
                </a:lnTo>
                <a:lnTo>
                  <a:pt x="255854" y="1384249"/>
                </a:lnTo>
                <a:lnTo>
                  <a:pt x="216992" y="1351330"/>
                </a:lnTo>
                <a:lnTo>
                  <a:pt x="192214" y="1320609"/>
                </a:lnTo>
                <a:lnTo>
                  <a:pt x="161239" y="1276858"/>
                </a:lnTo>
                <a:lnTo>
                  <a:pt x="134035" y="1227886"/>
                </a:lnTo>
                <a:lnTo>
                  <a:pt x="120865" y="1181227"/>
                </a:lnTo>
                <a:lnTo>
                  <a:pt x="111429" y="1129423"/>
                </a:lnTo>
                <a:lnTo>
                  <a:pt x="105727" y="1072502"/>
                </a:lnTo>
                <a:lnTo>
                  <a:pt x="139420" y="983018"/>
                </a:lnTo>
                <a:lnTo>
                  <a:pt x="248640" y="897661"/>
                </a:lnTo>
                <a:lnTo>
                  <a:pt x="295109" y="876947"/>
                </a:lnTo>
                <a:lnTo>
                  <a:pt x="313004" y="852347"/>
                </a:lnTo>
                <a:lnTo>
                  <a:pt x="309689" y="835329"/>
                </a:lnTo>
                <a:lnTo>
                  <a:pt x="302768" y="823252"/>
                </a:lnTo>
                <a:lnTo>
                  <a:pt x="307238" y="817105"/>
                </a:lnTo>
                <a:lnTo>
                  <a:pt x="300151" y="805256"/>
                </a:lnTo>
                <a:lnTo>
                  <a:pt x="291338" y="795794"/>
                </a:lnTo>
                <a:lnTo>
                  <a:pt x="290601" y="796798"/>
                </a:lnTo>
                <a:lnTo>
                  <a:pt x="277977" y="792568"/>
                </a:lnTo>
                <a:lnTo>
                  <a:pt x="240118" y="779843"/>
                </a:lnTo>
                <a:lnTo>
                  <a:pt x="213893" y="772718"/>
                </a:lnTo>
                <a:lnTo>
                  <a:pt x="203657" y="765200"/>
                </a:lnTo>
                <a:lnTo>
                  <a:pt x="150037" y="709358"/>
                </a:lnTo>
                <a:lnTo>
                  <a:pt x="132499" y="668705"/>
                </a:lnTo>
                <a:lnTo>
                  <a:pt x="118364" y="623366"/>
                </a:lnTo>
                <a:lnTo>
                  <a:pt x="107022" y="574205"/>
                </a:lnTo>
                <a:lnTo>
                  <a:pt x="97853" y="522033"/>
                </a:lnTo>
                <a:lnTo>
                  <a:pt x="100533" y="475195"/>
                </a:lnTo>
                <a:lnTo>
                  <a:pt x="115570" y="432917"/>
                </a:lnTo>
                <a:lnTo>
                  <a:pt x="129336" y="392417"/>
                </a:lnTo>
                <a:lnTo>
                  <a:pt x="162115" y="368947"/>
                </a:lnTo>
                <a:lnTo>
                  <a:pt x="193141" y="347891"/>
                </a:lnTo>
                <a:lnTo>
                  <a:pt x="222173" y="329565"/>
                </a:lnTo>
                <a:lnTo>
                  <a:pt x="269519" y="329260"/>
                </a:lnTo>
                <a:lnTo>
                  <a:pt x="314388" y="332346"/>
                </a:lnTo>
                <a:lnTo>
                  <a:pt x="356552" y="339153"/>
                </a:lnTo>
                <a:lnTo>
                  <a:pt x="395770" y="349999"/>
                </a:lnTo>
                <a:lnTo>
                  <a:pt x="431812" y="365226"/>
                </a:lnTo>
                <a:lnTo>
                  <a:pt x="474700" y="392620"/>
                </a:lnTo>
                <a:lnTo>
                  <a:pt x="503682" y="417550"/>
                </a:lnTo>
                <a:lnTo>
                  <a:pt x="501370" y="420725"/>
                </a:lnTo>
                <a:lnTo>
                  <a:pt x="509384" y="431304"/>
                </a:lnTo>
                <a:lnTo>
                  <a:pt x="507199" y="434314"/>
                </a:lnTo>
                <a:lnTo>
                  <a:pt x="515404" y="444614"/>
                </a:lnTo>
                <a:lnTo>
                  <a:pt x="534276" y="461835"/>
                </a:lnTo>
                <a:lnTo>
                  <a:pt x="551065" y="460362"/>
                </a:lnTo>
                <a:lnTo>
                  <a:pt x="572465" y="452526"/>
                </a:lnTo>
                <a:lnTo>
                  <a:pt x="574408" y="428269"/>
                </a:lnTo>
                <a:lnTo>
                  <a:pt x="566775" y="417169"/>
                </a:lnTo>
                <a:lnTo>
                  <a:pt x="572503" y="409295"/>
                </a:lnTo>
                <a:lnTo>
                  <a:pt x="561873" y="359156"/>
                </a:lnTo>
                <a:lnTo>
                  <a:pt x="562419" y="315226"/>
                </a:lnTo>
                <a:lnTo>
                  <a:pt x="564210" y="269582"/>
                </a:lnTo>
                <a:lnTo>
                  <a:pt x="567588" y="221767"/>
                </a:lnTo>
                <a:lnTo>
                  <a:pt x="583145" y="178803"/>
                </a:lnTo>
                <a:lnTo>
                  <a:pt x="621474" y="147701"/>
                </a:lnTo>
                <a:lnTo>
                  <a:pt x="656780" y="120764"/>
                </a:lnTo>
                <a:lnTo>
                  <a:pt x="699452" y="105283"/>
                </a:lnTo>
                <a:lnTo>
                  <a:pt x="739076" y="93980"/>
                </a:lnTo>
                <a:lnTo>
                  <a:pt x="785787" y="94551"/>
                </a:lnTo>
                <a:lnTo>
                  <a:pt x="829144" y="99707"/>
                </a:lnTo>
                <a:lnTo>
                  <a:pt x="879411" y="116954"/>
                </a:lnTo>
                <a:lnTo>
                  <a:pt x="916178" y="131191"/>
                </a:lnTo>
                <a:lnTo>
                  <a:pt x="959269" y="158305"/>
                </a:lnTo>
                <a:lnTo>
                  <a:pt x="997737" y="191782"/>
                </a:lnTo>
                <a:lnTo>
                  <a:pt x="1020610" y="225107"/>
                </a:lnTo>
                <a:lnTo>
                  <a:pt x="1045883" y="276720"/>
                </a:lnTo>
                <a:lnTo>
                  <a:pt x="1046060" y="319646"/>
                </a:lnTo>
                <a:lnTo>
                  <a:pt x="1042644" y="367525"/>
                </a:lnTo>
                <a:lnTo>
                  <a:pt x="1026312" y="411556"/>
                </a:lnTo>
                <a:lnTo>
                  <a:pt x="1008291" y="457911"/>
                </a:lnTo>
                <a:lnTo>
                  <a:pt x="979271" y="497814"/>
                </a:lnTo>
                <a:lnTo>
                  <a:pt x="981938" y="537311"/>
                </a:lnTo>
                <a:lnTo>
                  <a:pt x="996340" y="560692"/>
                </a:lnTo>
                <a:lnTo>
                  <a:pt x="1031582" y="577011"/>
                </a:lnTo>
                <a:lnTo>
                  <a:pt x="1065974" y="572922"/>
                </a:lnTo>
                <a:lnTo>
                  <a:pt x="1067142" y="571322"/>
                </a:lnTo>
                <a:lnTo>
                  <a:pt x="1078941" y="576681"/>
                </a:lnTo>
                <a:lnTo>
                  <a:pt x="1080884" y="574001"/>
                </a:lnTo>
                <a:lnTo>
                  <a:pt x="1093558" y="578180"/>
                </a:lnTo>
                <a:lnTo>
                  <a:pt x="1117587" y="566750"/>
                </a:lnTo>
                <a:lnTo>
                  <a:pt x="1144498" y="551345"/>
                </a:lnTo>
                <a:lnTo>
                  <a:pt x="1172070" y="535025"/>
                </a:lnTo>
                <a:lnTo>
                  <a:pt x="1208341" y="528345"/>
                </a:lnTo>
                <a:lnTo>
                  <a:pt x="1230718" y="519163"/>
                </a:lnTo>
                <a:lnTo>
                  <a:pt x="1260729" y="521093"/>
                </a:lnTo>
                <a:lnTo>
                  <a:pt x="1298702" y="533666"/>
                </a:lnTo>
                <a:lnTo>
                  <a:pt x="1324419" y="541489"/>
                </a:lnTo>
                <a:lnTo>
                  <a:pt x="1369999" y="565188"/>
                </a:lnTo>
                <a:lnTo>
                  <a:pt x="1410677" y="595630"/>
                </a:lnTo>
                <a:lnTo>
                  <a:pt x="1446199" y="633158"/>
                </a:lnTo>
                <a:lnTo>
                  <a:pt x="1476298" y="678129"/>
                </a:lnTo>
                <a:lnTo>
                  <a:pt x="1490472" y="723404"/>
                </a:lnTo>
                <a:lnTo>
                  <a:pt x="1497660" y="778281"/>
                </a:lnTo>
                <a:lnTo>
                  <a:pt x="1497660" y="511530"/>
                </a:lnTo>
                <a:lnTo>
                  <a:pt x="1451254" y="475094"/>
                </a:lnTo>
                <a:lnTo>
                  <a:pt x="1407668" y="448652"/>
                </a:lnTo>
                <a:lnTo>
                  <a:pt x="1361008" y="426440"/>
                </a:lnTo>
                <a:lnTo>
                  <a:pt x="1321523" y="415950"/>
                </a:lnTo>
                <a:lnTo>
                  <a:pt x="1278572" y="410222"/>
                </a:lnTo>
                <a:lnTo>
                  <a:pt x="1221879" y="401789"/>
                </a:lnTo>
                <a:lnTo>
                  <a:pt x="1182268" y="413080"/>
                </a:lnTo>
                <a:lnTo>
                  <a:pt x="1167942" y="411175"/>
                </a:lnTo>
                <a:lnTo>
                  <a:pt x="1163675" y="417029"/>
                </a:lnTo>
                <a:lnTo>
                  <a:pt x="1148905" y="415759"/>
                </a:lnTo>
                <a:lnTo>
                  <a:pt x="1144104" y="422351"/>
                </a:lnTo>
                <a:lnTo>
                  <a:pt x="1148283" y="373443"/>
                </a:lnTo>
                <a:lnTo>
                  <a:pt x="1150289" y="327507"/>
                </a:lnTo>
                <a:lnTo>
                  <a:pt x="1139545" y="277507"/>
                </a:lnTo>
                <a:lnTo>
                  <a:pt x="1136294" y="238798"/>
                </a:lnTo>
                <a:lnTo>
                  <a:pt x="1119670" y="196875"/>
                </a:lnTo>
                <a:lnTo>
                  <a:pt x="1089380" y="152158"/>
                </a:lnTo>
                <a:lnTo>
                  <a:pt x="1065657" y="120002"/>
                </a:lnTo>
                <a:lnTo>
                  <a:pt x="1027645" y="85902"/>
                </a:lnTo>
                <a:lnTo>
                  <a:pt x="985304" y="57746"/>
                </a:lnTo>
                <a:lnTo>
                  <a:pt x="939723" y="34061"/>
                </a:lnTo>
                <a:lnTo>
                  <a:pt x="901484" y="21869"/>
                </a:lnTo>
                <a:lnTo>
                  <a:pt x="860463" y="13487"/>
                </a:lnTo>
                <a:lnTo>
                  <a:pt x="806513" y="1282"/>
                </a:lnTo>
                <a:lnTo>
                  <a:pt x="760336" y="0"/>
                </a:lnTo>
                <a:lnTo>
                  <a:pt x="711784" y="1981"/>
                </a:lnTo>
                <a:lnTo>
                  <a:pt x="671258" y="14490"/>
                </a:lnTo>
                <a:lnTo>
                  <a:pt x="628650" y="29908"/>
                </a:lnTo>
                <a:lnTo>
                  <a:pt x="594334" y="55473"/>
                </a:lnTo>
                <a:lnTo>
                  <a:pt x="558203" y="83553"/>
                </a:lnTo>
                <a:lnTo>
                  <a:pt x="520382" y="113957"/>
                </a:lnTo>
                <a:lnTo>
                  <a:pt x="504202" y="157784"/>
                </a:lnTo>
                <a:lnTo>
                  <a:pt x="488937" y="200355"/>
                </a:lnTo>
                <a:lnTo>
                  <a:pt x="474992" y="241109"/>
                </a:lnTo>
                <a:lnTo>
                  <a:pt x="473062" y="286943"/>
                </a:lnTo>
                <a:lnTo>
                  <a:pt x="440004" y="267614"/>
                </a:lnTo>
                <a:lnTo>
                  <a:pt x="403593" y="252895"/>
                </a:lnTo>
                <a:lnTo>
                  <a:pt x="364109" y="242417"/>
                </a:lnTo>
                <a:lnTo>
                  <a:pt x="321792" y="235813"/>
                </a:lnTo>
                <a:lnTo>
                  <a:pt x="276923" y="232714"/>
                </a:lnTo>
                <a:lnTo>
                  <a:pt x="245503" y="232740"/>
                </a:lnTo>
                <a:lnTo>
                  <a:pt x="229781" y="232752"/>
                </a:lnTo>
                <a:lnTo>
                  <a:pt x="190906" y="243027"/>
                </a:lnTo>
                <a:lnTo>
                  <a:pt x="150279" y="255676"/>
                </a:lnTo>
                <a:lnTo>
                  <a:pt x="118465" y="277837"/>
                </a:lnTo>
                <a:lnTo>
                  <a:pt x="85445" y="301637"/>
                </a:lnTo>
                <a:lnTo>
                  <a:pt x="12687" y="401637"/>
                </a:lnTo>
                <a:lnTo>
                  <a:pt x="8382" y="450748"/>
                </a:lnTo>
                <a:lnTo>
                  <a:pt x="3581" y="500519"/>
                </a:lnTo>
                <a:lnTo>
                  <a:pt x="101" y="548474"/>
                </a:lnTo>
                <a:lnTo>
                  <a:pt x="8610" y="601548"/>
                </a:lnTo>
                <a:lnTo>
                  <a:pt x="19227" y="651700"/>
                </a:lnTo>
                <a:lnTo>
                  <a:pt x="32385" y="698398"/>
                </a:lnTo>
                <a:lnTo>
                  <a:pt x="58712" y="748550"/>
                </a:lnTo>
                <a:lnTo>
                  <a:pt x="78105" y="786663"/>
                </a:lnTo>
                <a:lnTo>
                  <a:pt x="95186" y="806348"/>
                </a:lnTo>
                <a:lnTo>
                  <a:pt x="113347" y="824572"/>
                </a:lnTo>
                <a:lnTo>
                  <a:pt x="122389" y="833716"/>
                </a:lnTo>
                <a:lnTo>
                  <a:pt x="142938" y="848652"/>
                </a:lnTo>
                <a:lnTo>
                  <a:pt x="69494" y="906424"/>
                </a:lnTo>
                <a:lnTo>
                  <a:pt x="42189" y="943965"/>
                </a:lnTo>
                <a:lnTo>
                  <a:pt x="8775" y="1033068"/>
                </a:lnTo>
                <a:lnTo>
                  <a:pt x="3632" y="1083310"/>
                </a:lnTo>
                <a:lnTo>
                  <a:pt x="0" y="1131493"/>
                </a:lnTo>
                <a:lnTo>
                  <a:pt x="8610" y="1184414"/>
                </a:lnTo>
                <a:lnTo>
                  <a:pt x="19672" y="1233970"/>
                </a:lnTo>
                <a:lnTo>
                  <a:pt x="35140" y="1277480"/>
                </a:lnTo>
                <a:lnTo>
                  <a:pt x="52654" y="1318171"/>
                </a:lnTo>
                <a:lnTo>
                  <a:pt x="82689" y="1363218"/>
                </a:lnTo>
                <a:lnTo>
                  <a:pt x="115214" y="1404874"/>
                </a:lnTo>
                <a:lnTo>
                  <a:pt x="140144" y="1435366"/>
                </a:lnTo>
                <a:lnTo>
                  <a:pt x="178244" y="1469351"/>
                </a:lnTo>
                <a:lnTo>
                  <a:pt x="219456" y="1499057"/>
                </a:lnTo>
                <a:lnTo>
                  <a:pt x="263982" y="1524190"/>
                </a:lnTo>
                <a:lnTo>
                  <a:pt x="301790" y="1536992"/>
                </a:lnTo>
                <a:lnTo>
                  <a:pt x="353606" y="1552117"/>
                </a:lnTo>
                <a:lnTo>
                  <a:pt x="399122" y="1554327"/>
                </a:lnTo>
                <a:lnTo>
                  <a:pt x="448805" y="1550797"/>
                </a:lnTo>
                <a:lnTo>
                  <a:pt x="490156" y="1537119"/>
                </a:lnTo>
                <a:lnTo>
                  <a:pt x="537476" y="1515262"/>
                </a:lnTo>
                <a:lnTo>
                  <a:pt x="588784" y="1487893"/>
                </a:lnTo>
                <a:lnTo>
                  <a:pt x="675005" y="1412570"/>
                </a:lnTo>
                <a:lnTo>
                  <a:pt x="691083" y="1455229"/>
                </a:lnTo>
                <a:lnTo>
                  <a:pt x="721334" y="1499997"/>
                </a:lnTo>
                <a:lnTo>
                  <a:pt x="745121" y="1532064"/>
                </a:lnTo>
                <a:lnTo>
                  <a:pt x="782891" y="1566494"/>
                </a:lnTo>
                <a:lnTo>
                  <a:pt x="824318" y="1595907"/>
                </a:lnTo>
                <a:lnTo>
                  <a:pt x="859028" y="1612963"/>
                </a:lnTo>
                <a:lnTo>
                  <a:pt x="907491" y="1632699"/>
                </a:lnTo>
                <a:lnTo>
                  <a:pt x="949058" y="1640319"/>
                </a:lnTo>
                <a:lnTo>
                  <a:pt x="1004214" y="1650860"/>
                </a:lnTo>
                <a:lnTo>
                  <a:pt x="1052322" y="1649488"/>
                </a:lnTo>
                <a:lnTo>
                  <a:pt x="1093304" y="1636331"/>
                </a:lnTo>
                <a:lnTo>
                  <a:pt x="1147521" y="1626565"/>
                </a:lnTo>
                <a:lnTo>
                  <a:pt x="1193469" y="1606588"/>
                </a:lnTo>
                <a:lnTo>
                  <a:pt x="1230630" y="1577098"/>
                </a:lnTo>
                <a:lnTo>
                  <a:pt x="1286903" y="1499755"/>
                </a:lnTo>
                <a:lnTo>
                  <a:pt x="1304988" y="1453299"/>
                </a:lnTo>
                <a:lnTo>
                  <a:pt x="1317231" y="1414894"/>
                </a:lnTo>
                <a:lnTo>
                  <a:pt x="1318869" y="1369453"/>
                </a:lnTo>
                <a:lnTo>
                  <a:pt x="1309344" y="1317790"/>
                </a:lnTo>
                <a:lnTo>
                  <a:pt x="1308608" y="1275626"/>
                </a:lnTo>
                <a:lnTo>
                  <a:pt x="1295514" y="1228852"/>
                </a:lnTo>
                <a:lnTo>
                  <a:pt x="1269504" y="1178255"/>
                </a:lnTo>
                <a:lnTo>
                  <a:pt x="1250518" y="1139596"/>
                </a:lnTo>
                <a:lnTo>
                  <a:pt x="1296098" y="1141704"/>
                </a:lnTo>
                <a:lnTo>
                  <a:pt x="1335087" y="1131290"/>
                </a:lnTo>
                <a:lnTo>
                  <a:pt x="1377162" y="1116622"/>
                </a:lnTo>
                <a:lnTo>
                  <a:pt x="1411503" y="1091006"/>
                </a:lnTo>
                <a:lnTo>
                  <a:pt x="1447800" y="1062710"/>
                </a:lnTo>
                <a:lnTo>
                  <a:pt x="1485468" y="1032522"/>
                </a:lnTo>
                <a:lnTo>
                  <a:pt x="1597355" y="878725"/>
                </a:lnTo>
                <a:lnTo>
                  <a:pt x="1602486" y="828497"/>
                </a:lnTo>
                <a:lnTo>
                  <a:pt x="1615821" y="788581"/>
                </a:lnTo>
                <a:lnTo>
                  <a:pt x="1616240" y="744816"/>
                </a:lnTo>
                <a:close/>
              </a:path>
            </a:pathLst>
          </a:custGeom>
          <a:solidFill>
            <a:srgbClr val="FDBBF4"/>
          </a:solidFill>
        </p:spPr>
        <p:txBody>
          <a:bodyPr wrap="square" lIns="0" tIns="0" rIns="0" bIns="0" rtlCol="0"/>
          <a:lstStyle/>
          <a:p>
            <a:endParaRPr sz="3395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83056"/>
              </p:ext>
            </p:extLst>
          </p:nvPr>
        </p:nvGraphicFramePr>
        <p:xfrm>
          <a:off x="15268582" y="5244631"/>
          <a:ext cx="2053931" cy="21884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931">
                  <a:extLst>
                    <a:ext uri="{9D8B030D-6E8A-4147-A177-3AD203B41FA5}">
                      <a16:colId xmlns:a16="http://schemas.microsoft.com/office/drawing/2014/main" val="1137218578"/>
                    </a:ext>
                  </a:extLst>
                </a:gridCol>
              </a:tblGrid>
              <a:tr h="393270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3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04.12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13.00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16.00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583224"/>
                  </a:ext>
                </a:extLst>
              </a:tr>
              <a:tr h="3932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3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11.12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13.00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16.00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361456"/>
                  </a:ext>
                </a:extLst>
              </a:tr>
              <a:tr h="4842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3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18.12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13.00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16.00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3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53585"/>
                  </a:ext>
                </a:extLst>
              </a:tr>
              <a:tr h="917622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13.00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16.00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300" dirty="0">
                          <a:solidFill>
                            <a:srgbClr val="1961C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1961C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1781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98</Words>
  <Application>Microsoft Office PowerPoint</Application>
  <PresentationFormat>Произвольный</PresentationFormat>
  <Paragraphs>89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Lucida Fax</vt:lpstr>
      <vt:lpstr>Lucida Sans Unicode</vt:lpstr>
      <vt:lpstr>Tahoma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Кремовый и красный плакат о летнем кино с изображением кинопроектора и контурными рисунками</dc:title>
  <dc:creator>Viktoria Margieva</dc:creator>
  <cp:keywords>DAFavNubGpw,BACi6LliIDk</cp:keywords>
  <cp:lastModifiedBy>Форгина Екатерина Викторовна</cp:lastModifiedBy>
  <cp:revision>63</cp:revision>
  <dcterms:created xsi:type="dcterms:W3CDTF">2023-02-16T13:04:54Z</dcterms:created>
  <dcterms:modified xsi:type="dcterms:W3CDTF">2024-12-02T07:54:09Z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2023-02-16T00:00:00Z</vt:filetime>
  </property>
</Properties>
</file>